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6858000" cx="12192000"/>
  <p:notesSz cx="6858000" cy="9144000"/>
  <p:embeddedFontLst>
    <p:embeddedFont>
      <p:font typeface="Quattrocento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attrocentoSans-bold.fntdata"/><Relationship Id="rId20" Type="http://schemas.openxmlformats.org/officeDocument/2006/relationships/slide" Target="slides/slide14.xml"/><Relationship Id="rId42" Type="http://schemas.openxmlformats.org/officeDocument/2006/relationships/font" Target="fonts/QuattrocentoSans-boldItalic.fntdata"/><Relationship Id="rId41" Type="http://schemas.openxmlformats.org/officeDocument/2006/relationships/font" Target="fonts/QuattrocentoSans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QuattrocentoSans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559ca5ba6_3_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d559ca5ba6_3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559ca5ba6_3_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d559ca5ba6_3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559ca5ba6_3_1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d559ca5ba6_3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559ca5ba6_3_1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d559ca5ba6_3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d559ca5ba6_3_1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d559ca5ba6_3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559ca5ba6_3_1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d559ca5ba6_3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559ca5ba6_3_1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d559ca5ba6_3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559ca5ba6_3_1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d559ca5ba6_3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d559ca5ba6_3_1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d559ca5ba6_3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559ca5ba6_3_1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d559ca5ba6_3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559ca5ba6_3_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d559ca5ba6_3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559ca5ba6_3_1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d559ca5ba6_3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559ca5ba6_3_1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d559ca5ba6_3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d559ca5ba6_3_1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d559ca5ba6_3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559ca5ba6_3_1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d559ca5ba6_3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559ca5ba6_3_1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d559ca5ba6_3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559ca5ba6_3_1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d559ca5ba6_3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559ca5ba6_3_1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d559ca5ba6_3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559ca5ba6_3_2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d559ca5ba6_3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559ca5ba6_3_2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d559ca5ba6_3_2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559ca5ba6_3_2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d559ca5ba6_3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559ca5ba6_3_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d559ca5ba6_3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559ca5ba6_3_2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d559ca5ba6_3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559ca5ba6_3_2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d559ca5ba6_3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559ca5ba6_3_2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d559ca5ba6_3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559ca5ba6_3_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d559ca5ba6_3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559ca5ba6_3_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d559ca5ba6_3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559ca5ba6_3_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d559ca5ba6_3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559ca5ba6_3_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d559ca5ba6_3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559ca5ba6_3_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d559ca5ba6_3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559ca5ba6_3_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d559ca5ba6_3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hyperlink" Target="https://drive.google.com/file/d/1-vHOATzBJ7Xc3bW5fTztixKmqzvzUtaP/view?usp=sharing" TargetMode="External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5.jpg"/><Relationship Id="rId5" Type="http://schemas.openxmlformats.org/officeDocument/2006/relationships/image" Target="../media/image6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alibri"/>
              <a:buNone/>
            </a:pPr>
            <a:r>
              <a:rPr b="1" lang="tr-TR" sz="6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YIKICI DOĞA OLAYLARI</a:t>
            </a:r>
            <a:endParaRPr b="1" sz="6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4-27 01-36-18-354" id="224" name="Google Shape;22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0794" y="1867913"/>
            <a:ext cx="4665858" cy="30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97325" y="90500"/>
            <a:ext cx="493125" cy="4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4-27 01-36-23-197" id="231" name="Google Shape;23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/>
          <p:nvPr>
            <p:ph type="ctrTitle"/>
          </p:nvPr>
        </p:nvSpPr>
        <p:spPr>
          <a:xfrm>
            <a:off x="1376516" y="157464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Calibri"/>
              <a:buNone/>
            </a:pPr>
            <a:r>
              <a:rPr lang="tr-TR">
                <a:solidFill>
                  <a:srgbClr val="00B0F0"/>
                </a:solidFill>
              </a:rPr>
              <a:t>DEĞERLENDİRME SORULARI</a:t>
            </a:r>
            <a:endParaRPr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00-747" id="241" name="Google Shape;24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425"/>
            <a:ext cx="12192001" cy="665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06-141" id="246" name="Google Shape;24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425"/>
            <a:ext cx="12192001" cy="665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13-954" id="251" name="Google Shape;25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0" y="0"/>
            <a:ext cx="121269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15-673" id="256" name="Google Shape;2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0" y="0"/>
            <a:ext cx="121269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20-461" id="261" name="Google Shape;26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21-991" id="266" name="Google Shape;26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23-626" id="271" name="Google Shape;27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4-27 01-35-59-362" id="168" name="Google Shape;168;p26"/>
          <p:cNvPicPr preferRelativeResize="0"/>
          <p:nvPr/>
        </p:nvPicPr>
        <p:blipFill rotWithShape="1">
          <a:blip r:embed="rId3">
            <a:alphaModFix/>
          </a:blip>
          <a:srcRect b="74806" l="0" r="0" t="0"/>
          <a:stretch/>
        </p:blipFill>
        <p:spPr>
          <a:xfrm>
            <a:off x="0" y="90489"/>
            <a:ext cx="12192000" cy="168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3993" y="1858689"/>
            <a:ext cx="9142430" cy="47769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25-452" id="276" name="Google Shape;27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27-251" id="281" name="Google Shape;28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5"/>
          <p:cNvSpPr txBox="1"/>
          <p:nvPr/>
        </p:nvSpPr>
        <p:spPr>
          <a:xfrm>
            <a:off x="6596009" y="3590817"/>
            <a:ext cx="34675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lerden uzakta tutmak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28-958" id="287" name="Google Shape;28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6"/>
          <p:cNvSpPr txBox="1"/>
          <p:nvPr/>
        </p:nvSpPr>
        <p:spPr>
          <a:xfrm>
            <a:off x="6596009" y="3590817"/>
            <a:ext cx="34675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lerden uzakta tutmak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30-525" id="293" name="Google Shape;29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/>
          <p:nvPr/>
        </p:nvSpPr>
        <p:spPr>
          <a:xfrm>
            <a:off x="9780998" y="6744984"/>
            <a:ext cx="1361326" cy="11301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32-285" id="299" name="Google Shape;29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33-982" id="304" name="Google Shape;30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9"/>
          <p:cNvSpPr/>
          <p:nvPr/>
        </p:nvSpPr>
        <p:spPr>
          <a:xfrm>
            <a:off x="9780998" y="6744984"/>
            <a:ext cx="1361326" cy="11301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35-619" id="310" name="Google Shape;31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37-263" id="315" name="Google Shape;31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3-13-38-831" id="320" name="Google Shape;32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8-23-807" id="325" name="Google Shape;32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4-27 01-35-59-362" id="174" name="Google Shape;174;p27"/>
          <p:cNvPicPr preferRelativeResize="0"/>
          <p:nvPr/>
        </p:nvPicPr>
        <p:blipFill rotWithShape="1">
          <a:blip r:embed="rId3">
            <a:alphaModFix/>
          </a:blip>
          <a:srcRect b="41100" l="0" r="0" t="26348"/>
          <a:stretch/>
        </p:blipFill>
        <p:spPr>
          <a:xfrm>
            <a:off x="0" y="339046"/>
            <a:ext cx="12192000" cy="2172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arth plate  ile ilgili görsel sonucu" id="175" name="Google Shape;17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765" y="2771079"/>
            <a:ext cx="5871181" cy="33432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earthquake gif ile ilgili görsel sonucu" id="176" name="Google Shape;17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2777" y="2723453"/>
            <a:ext cx="4762500" cy="34385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8-27-923" id="330" name="Google Shape;33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1 16-57-51-492" id="335" name="Google Shape;33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1 16-57-57-611" id="340" name="Google Shape;34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/>
        </p:nvSpPr>
        <p:spPr>
          <a:xfrm>
            <a:off x="521413" y="508571"/>
            <a:ext cx="7381982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4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Depremden Önce Yapılması Gerekenler: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Zemini sağlam arazilere ev yapılmalıdır.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Deprem sigortası yaptırılmalıdır.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Deprem çantası hazırlanmalı ve aile afet planı yapılmalıdır.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Raflar duvara emniyetli bir şekilde sabitlenmelidir. 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Depremle ilgili eğitimlere katılınmalıdır.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prem dolaplar ile ilgili görsel sonucu" id="182" name="Google Shape;1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533" y="3193683"/>
            <a:ext cx="3660716" cy="27492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7227" y="3193683"/>
            <a:ext cx="4215416" cy="29297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lang="tr-TR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Deprem çantasında bulunması gerekenler:</a:t>
            </a:r>
            <a:endParaRPr/>
          </a:p>
        </p:txBody>
      </p:sp>
      <p:pic>
        <p:nvPicPr>
          <p:cNvPr descr="deprem çantası ile ilgili görsel sonucu" id="189" name="Google Shape;189;p29"/>
          <p:cNvPicPr preferRelativeResize="0"/>
          <p:nvPr/>
        </p:nvPicPr>
        <p:blipFill rotWithShape="1">
          <a:blip r:embed="rId3">
            <a:alphaModFix/>
          </a:blip>
          <a:srcRect b="5481" l="0" r="0" t="0"/>
          <a:stretch/>
        </p:blipFill>
        <p:spPr>
          <a:xfrm>
            <a:off x="1748505" y="1168400"/>
            <a:ext cx="8694990" cy="56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/>
        </p:nvSpPr>
        <p:spPr>
          <a:xfrm>
            <a:off x="521413" y="508571"/>
            <a:ext cx="11129482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Deprem Anında Yapılması Gerekenler: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Panik yapılmamalıdır.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Çıkış yakındaysa dışarı çıkılmalı. Değilse bulunulan yerde kendini emniyete almaya çalışmalı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.Oturma ya da çalışma odasında  sağlam olduğunu düşünülen bir eşyanın yanında uygun pozisyonda durulmalı (Çök-Kapan-Tutun Pozisyonu)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Depreme dışarıda yakalanılırsa düşen cam parçalarına, reklam panolarına, direklere dikkat edilmeli ve baş korumaya çalışılmalı. Açık bir alana geçilmeli. Köprü ve tünellerden uzak durulmalı</a:t>
            </a:r>
            <a:endParaRPr/>
          </a:p>
          <a:p>
            <a:pPr indent="-158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prem Sırasında Yapılması Gerekenler ile ilgili görsel sonucu" id="195" name="Google Shape;19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586" y="3579741"/>
            <a:ext cx="5568593" cy="3132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İlgili resim" id="196" name="Google Shape;196;p30"/>
          <p:cNvPicPr preferRelativeResize="0"/>
          <p:nvPr/>
        </p:nvPicPr>
        <p:blipFill rotWithShape="1">
          <a:blip r:embed="rId4">
            <a:alphaModFix/>
          </a:blip>
          <a:srcRect b="9860" l="8766" r="7490" t="0"/>
          <a:stretch/>
        </p:blipFill>
        <p:spPr>
          <a:xfrm>
            <a:off x="7273103" y="3579740"/>
            <a:ext cx="3740793" cy="2990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4-27 01-36-12-796" id="201" name="Google Shape;20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olcano gif ile ilgili görsel sonucu" id="202" name="Google Shape;20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144" y="2911583"/>
            <a:ext cx="5234683" cy="281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b="0" l="23916" r="20083" t="0"/>
          <a:stretch/>
        </p:blipFill>
        <p:spPr>
          <a:xfrm>
            <a:off x="4801577" y="0"/>
            <a:ext cx="7315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olcano gif ile ilgili görsel sonucu" id="208" name="Google Shape;20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812" y="2698737"/>
            <a:ext cx="4229100" cy="413042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9443915" y="2854103"/>
            <a:ext cx="17408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Krater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2"/>
          <p:cNvSpPr/>
          <p:nvPr/>
        </p:nvSpPr>
        <p:spPr>
          <a:xfrm rot="8246092">
            <a:off x="9179890" y="3213209"/>
            <a:ext cx="352205" cy="11087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2"/>
          <p:cNvSpPr/>
          <p:nvPr/>
        </p:nvSpPr>
        <p:spPr>
          <a:xfrm rot="8246092">
            <a:off x="9111228" y="3976984"/>
            <a:ext cx="453773" cy="1025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>
            <a:off x="9443915" y="3628740"/>
            <a:ext cx="174087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2"/>
          <p:cNvSpPr txBox="1"/>
          <p:nvPr/>
        </p:nvSpPr>
        <p:spPr>
          <a:xfrm>
            <a:off x="8565792" y="5584030"/>
            <a:ext cx="17408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Magma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1798229" y="5395244"/>
            <a:ext cx="17408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Lav</a:t>
            </a:r>
            <a:endParaRPr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4-27 01-36-15-663" id="219" name="Google Shape;2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 Teması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eması">
  <a:themeElements>
    <a:clrScheme name="Office Teması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