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slide" Target="slides/slide86.xml"/><Relationship Id="rId90" Type="http://schemas.openxmlformats.org/officeDocument/2006/relationships/slide" Target="slides/slide85.xml"/><Relationship Id="rId92" Type="http://schemas.openxmlformats.org/officeDocument/2006/relationships/slide" Target="slides/slide87.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7.jpg"/><Relationship Id="rId5" Type="http://schemas.openxmlformats.org/officeDocument/2006/relationships/hyperlink" Target="https://drive.google.com/file/d/1ior-ghoEeak678QAnmFe6orzuM-IAhXF/view?usp=sharing" TargetMode="External"/><Relationship Id="rId6"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3.jpg"/><Relationship Id="rId4" Type="http://schemas.openxmlformats.org/officeDocument/2006/relationships/image" Target="../media/image1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0.jpg"/><Relationship Id="rId4" Type="http://schemas.openxmlformats.org/officeDocument/2006/relationships/image" Target="../media/image1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2.jpg"/><Relationship Id="rId4" Type="http://schemas.openxmlformats.org/officeDocument/2006/relationships/image" Target="../media/image1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5.jpg"/><Relationship Id="rId4" Type="http://schemas.openxmlformats.org/officeDocument/2006/relationships/image" Target="../media/image1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7.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56.jpg"/><Relationship Id="rId4" Type="http://schemas.openxmlformats.org/officeDocument/2006/relationships/image" Target="../media/image1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8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7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7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6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6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74.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7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7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77.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80.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8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7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7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82.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84.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86.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79.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85.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8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89.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8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bandicam 2020-01-17 09-33-18-118" id="88" name="Google Shape;88;p13"/>
          <p:cNvPicPr preferRelativeResize="0"/>
          <p:nvPr/>
        </p:nvPicPr>
        <p:blipFill rotWithShape="1">
          <a:blip r:embed="rId3">
            <a:alphaModFix/>
          </a:blip>
          <a:srcRect b="0" l="0" r="0" t="0"/>
          <a:stretch/>
        </p:blipFill>
        <p:spPr>
          <a:xfrm>
            <a:off x="0" y="292100"/>
            <a:ext cx="12192001" cy="627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idx="1" type="body"/>
          </p:nvPr>
        </p:nvSpPr>
        <p:spPr>
          <a:xfrm>
            <a:off x="1523999" y="4084609"/>
            <a:ext cx="9345283" cy="1695089"/>
          </a:xfrm>
          <a:prstGeom prst="rect">
            <a:avLst/>
          </a:prstGeom>
          <a:noFill/>
          <a:ln>
            <a:noFill/>
          </a:ln>
        </p:spPr>
        <p:txBody>
          <a:bodyPr anchorCtr="0" anchor="t" bIns="45700" lIns="91425" spcFirstLastPara="1" rIns="91425" wrap="square" tIns="45700">
            <a:noAutofit/>
          </a:bodyPr>
          <a:lstStyle/>
          <a:p>
            <a:pPr indent="-76200" lvl="0" marL="228600" rtl="0" algn="l">
              <a:lnSpc>
                <a:spcPct val="90000"/>
              </a:lnSpc>
              <a:spcBef>
                <a:spcPts val="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tr-TR" sz="2400"/>
              <a:t>​Vücudumuzda gün içinde elektrik yükleri oluşur. Bu yüklerin aşırı birikmesi vücudumuzu olumsuz etkiler. Bu nedenle uzmanlar zaman zaman ayakkabılarımızı çıkararak toprağa basmanın vücutta biriken fazla yüklerin toprağa akmasını sağlayacağından rahatlayacağımız ve stresten kurtulacağımızı söylemektedirler.</a:t>
            </a:r>
            <a:endParaRPr/>
          </a:p>
        </p:txBody>
      </p:sp>
      <p:pic>
        <p:nvPicPr>
          <p:cNvPr id="134" name="Google Shape;134;p22"/>
          <p:cNvPicPr preferRelativeResize="0"/>
          <p:nvPr/>
        </p:nvPicPr>
        <p:blipFill rotWithShape="1">
          <a:blip r:embed="rId3">
            <a:alphaModFix/>
          </a:blip>
          <a:srcRect b="0" l="0" r="0" t="0"/>
          <a:stretch/>
        </p:blipFill>
        <p:spPr>
          <a:xfrm>
            <a:off x="2538682" y="263824"/>
            <a:ext cx="6286500" cy="419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idx="1" type="body"/>
          </p:nvPr>
        </p:nvSpPr>
        <p:spPr>
          <a:xfrm>
            <a:off x="713117" y="4166557"/>
            <a:ext cx="10863532" cy="214938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sz="2800"/>
              <a:t>​Cisimler üzerinde biriken elektrik yükü bazen tehlikeli olabilir. Biriken bu elektrik yükleri yük geçişleri sırasında kıvılcım çıkarır. Bu yüzden ameliyathane ve laboratuvar gibi yerlerin zeminleri iletken maddelerle kaplanır. Böylece elektrik yüklerinin toprağa çıkması sağlanır.</a:t>
            </a:r>
            <a:endParaRPr sz="2800"/>
          </a:p>
        </p:txBody>
      </p:sp>
      <p:pic>
        <p:nvPicPr>
          <p:cNvPr descr="operation room hospital ile ilgili görsel sonucu" id="140" name="Google Shape;140;p23"/>
          <p:cNvPicPr preferRelativeResize="0"/>
          <p:nvPr/>
        </p:nvPicPr>
        <p:blipFill rotWithShape="1">
          <a:blip r:embed="rId3">
            <a:alphaModFix/>
          </a:blip>
          <a:srcRect b="0" l="0" r="0" t="0"/>
          <a:stretch/>
        </p:blipFill>
        <p:spPr>
          <a:xfrm>
            <a:off x="2795257" y="477314"/>
            <a:ext cx="6115829" cy="3460015"/>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idx="1" type="body"/>
          </p:nvPr>
        </p:nvSpPr>
        <p:spPr>
          <a:xfrm>
            <a:off x="1247954" y="4235568"/>
            <a:ext cx="10673752" cy="17511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sz="2800"/>
              <a:t>Akaryakıt gibi kolay tutuşabilme özelliği olan maddeleri taşıyan tankerlerin hareketi sırasında oluşabilecek elektrik yüklerinin toprağa akması için tankerlerin arkasına yere değecek şekilde zincirler konur. Bu zincir topraklamayı sağlar.</a:t>
            </a:r>
            <a:endParaRPr sz="2800"/>
          </a:p>
        </p:txBody>
      </p:sp>
      <p:pic>
        <p:nvPicPr>
          <p:cNvPr descr="http://cdn.okulistik.com/html5/8/FEN/FEN8_KA5_1126/01_A/images/benzin.png" id="146" name="Google Shape;146;p24"/>
          <p:cNvPicPr preferRelativeResize="0"/>
          <p:nvPr/>
        </p:nvPicPr>
        <p:blipFill rotWithShape="1">
          <a:blip r:embed="rId3">
            <a:alphaModFix/>
          </a:blip>
          <a:srcRect b="0" l="0" r="0" t="0"/>
          <a:stretch/>
        </p:blipFill>
        <p:spPr>
          <a:xfrm>
            <a:off x="2312179" y="601693"/>
            <a:ext cx="5915025" cy="310515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idx="1" type="body"/>
          </p:nvPr>
        </p:nvSpPr>
        <p:spPr>
          <a:xfrm>
            <a:off x="962766" y="4319074"/>
            <a:ext cx="109728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sz="2800"/>
              <a:t>LPG istasyonlarında ve uçaklara yakıt doldurulurken elektriklenme meydana gelebilir. Bu durumda ortaya çıkabilecek yangın, patlama gibi tehlikeleri önlemek için istasyonlarda ve uçaklarda topraklama yapılır.</a:t>
            </a:r>
            <a:endParaRPr sz="2800"/>
          </a:p>
        </p:txBody>
      </p:sp>
      <p:pic>
        <p:nvPicPr>
          <p:cNvPr id="152" name="Google Shape;152;p25"/>
          <p:cNvPicPr preferRelativeResize="0"/>
          <p:nvPr/>
        </p:nvPicPr>
        <p:blipFill rotWithShape="1">
          <a:blip r:embed="rId3">
            <a:alphaModFix/>
          </a:blip>
          <a:srcRect b="0" l="0" r="0" t="0"/>
          <a:stretch/>
        </p:blipFill>
        <p:spPr>
          <a:xfrm>
            <a:off x="2711210" y="220331"/>
            <a:ext cx="5828941" cy="354941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idx="1" type="body"/>
          </p:nvPr>
        </p:nvSpPr>
        <p:spPr>
          <a:xfrm>
            <a:off x="928778" y="4291642"/>
            <a:ext cx="109728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sz="2800"/>
              <a:t>Evlerimizde kullandığımız prizlerde de topraklama yapılmaktadır. Topraklı elektrikli prizler elektrikli araçların üzerinde yük birikmesini engeller.</a:t>
            </a:r>
            <a:endParaRPr sz="2800"/>
          </a:p>
        </p:txBody>
      </p:sp>
      <p:pic>
        <p:nvPicPr>
          <p:cNvPr descr="http://cdn.okulistik.com/html5/8/FEN/FEN8_KA5_1126/01_A/images/priz.png" id="158" name="Google Shape;158;p26"/>
          <p:cNvPicPr preferRelativeResize="0"/>
          <p:nvPr/>
        </p:nvPicPr>
        <p:blipFill rotWithShape="1">
          <a:blip r:embed="rId3">
            <a:alphaModFix/>
          </a:blip>
          <a:srcRect b="0" l="0" r="0" t="0"/>
          <a:stretch/>
        </p:blipFill>
        <p:spPr>
          <a:xfrm>
            <a:off x="3752791" y="618946"/>
            <a:ext cx="3778070" cy="310515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bandicam 2020-01-17 09-33-23-489" id="163" name="Google Shape;163;p27"/>
          <p:cNvPicPr preferRelativeResize="0"/>
          <p:nvPr/>
        </p:nvPicPr>
        <p:blipFill rotWithShape="1">
          <a:blip r:embed="rId3">
            <a:alphaModFix/>
          </a:blip>
          <a:srcRect b="0" l="0" r="0" t="0"/>
          <a:stretch/>
        </p:blipFill>
        <p:spPr>
          <a:xfrm>
            <a:off x="0" y="292100"/>
            <a:ext cx="12192001" cy="6273800"/>
          </a:xfrm>
          <a:prstGeom prst="rect">
            <a:avLst/>
          </a:prstGeom>
          <a:noFill/>
          <a:ln>
            <a:noFill/>
          </a:ln>
        </p:spPr>
      </p:pic>
      <p:pic>
        <p:nvPicPr>
          <p:cNvPr id="164" name="Google Shape;164;p27"/>
          <p:cNvPicPr preferRelativeResize="0"/>
          <p:nvPr/>
        </p:nvPicPr>
        <p:blipFill rotWithShape="1">
          <a:blip r:embed="rId4">
            <a:alphaModFix/>
          </a:blip>
          <a:srcRect b="0" l="0" r="0" t="0"/>
          <a:stretch/>
        </p:blipFill>
        <p:spPr>
          <a:xfrm>
            <a:off x="116865" y="6075432"/>
            <a:ext cx="1538200" cy="718559"/>
          </a:xfrm>
          <a:prstGeom prst="rect">
            <a:avLst/>
          </a:prstGeom>
          <a:noFill/>
          <a:ln>
            <a:noFill/>
          </a:ln>
        </p:spPr>
      </p:pic>
      <p:sp>
        <p:nvSpPr>
          <p:cNvPr id="165" name="Google Shape;165;p27"/>
          <p:cNvSpPr txBox="1"/>
          <p:nvPr/>
        </p:nvSpPr>
        <p:spPr>
          <a:xfrm>
            <a:off x="989309" y="6279836"/>
            <a:ext cx="84142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tr-TR" sz="2000" u="none" cap="none" strike="noStrike">
                <a:solidFill>
                  <a:srgbClr val="FF0000"/>
                </a:solidFill>
                <a:latin typeface="Calibri"/>
                <a:ea typeface="Calibri"/>
                <a:cs typeface="Calibri"/>
                <a:sym typeface="Calibri"/>
              </a:rPr>
              <a:t>Yüksek ve sivri yerlere yıldırım düşmesi olasılığı daha fazladır.</a:t>
            </a:r>
            <a:endParaRPr i="1" sz="2000">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http://www.scottdrotar.com/wp-content/uploads/2015/02/4.jpg" id="170" name="Google Shape;170;p28"/>
          <p:cNvPicPr preferRelativeResize="0"/>
          <p:nvPr/>
        </p:nvPicPr>
        <p:blipFill rotWithShape="1">
          <a:blip r:embed="rId3">
            <a:alphaModFix/>
          </a:blip>
          <a:srcRect b="0" l="0" r="0" t="0"/>
          <a:stretch/>
        </p:blipFill>
        <p:spPr>
          <a:xfrm>
            <a:off x="6452857" y="155276"/>
            <a:ext cx="3993732" cy="6429586"/>
          </a:xfrm>
          <a:prstGeom prst="rect">
            <a:avLst/>
          </a:prstGeom>
          <a:noFill/>
          <a:ln>
            <a:noFill/>
          </a:ln>
          <a:effectLst>
            <a:outerShdw blurRad="292100" rotWithShape="0" algn="tl" dir="2700000" dist="139700">
              <a:srgbClr val="333333">
                <a:alpha val="64705"/>
              </a:srgbClr>
            </a:outerShdw>
          </a:effectLst>
        </p:spPr>
      </p:pic>
      <p:pic>
        <p:nvPicPr>
          <p:cNvPr descr="https://c1.staticflickr.com/9/8282/7561098494_81e7bc74ba.jpg" id="171" name="Google Shape;171;p28"/>
          <p:cNvPicPr preferRelativeResize="0"/>
          <p:nvPr/>
        </p:nvPicPr>
        <p:blipFill rotWithShape="1">
          <a:blip r:embed="rId4">
            <a:alphaModFix/>
          </a:blip>
          <a:srcRect b="0" l="0" r="0" t="0"/>
          <a:stretch/>
        </p:blipFill>
        <p:spPr>
          <a:xfrm>
            <a:off x="310851" y="1094043"/>
            <a:ext cx="5511980" cy="3866146"/>
          </a:xfrm>
          <a:prstGeom prst="rect">
            <a:avLst/>
          </a:prstGeom>
          <a:noFill/>
          <a:ln>
            <a:noFill/>
          </a:ln>
          <a:effectLst>
            <a:outerShdw blurRad="292100" rotWithShape="0" algn="tl" dir="2700000" dist="139700">
              <a:srgbClr val="333333">
                <a:alpha val="64705"/>
              </a:srgbClr>
            </a:outerShdw>
          </a:effectLst>
        </p:spPr>
      </p:pic>
      <p:sp>
        <p:nvSpPr>
          <p:cNvPr id="172" name="Google Shape;172;p28"/>
          <p:cNvSpPr txBox="1"/>
          <p:nvPr/>
        </p:nvSpPr>
        <p:spPr>
          <a:xfrm>
            <a:off x="3066841" y="2130725"/>
            <a:ext cx="14361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FFFF00"/>
                </a:solidFill>
                <a:latin typeface="Calibri"/>
                <a:ea typeface="Calibri"/>
                <a:cs typeface="Calibri"/>
                <a:sym typeface="Calibri"/>
              </a:rPr>
              <a:t>PARATONER</a:t>
            </a:r>
            <a:endParaRPr sz="1800">
              <a:solidFill>
                <a:srgbClr val="FFFF00"/>
              </a:solidFill>
              <a:latin typeface="Calibri"/>
              <a:ea typeface="Calibri"/>
              <a:cs typeface="Calibri"/>
              <a:sym typeface="Calibri"/>
            </a:endParaRPr>
          </a:p>
        </p:txBody>
      </p:sp>
      <p:pic>
        <p:nvPicPr>
          <p:cNvPr id="173" name="Google Shape;173;p28">
            <a:hlinkClick r:id="rId5"/>
          </p:cNvPr>
          <p:cNvPicPr preferRelativeResize="0"/>
          <p:nvPr/>
        </p:nvPicPr>
        <p:blipFill>
          <a:blip r:embed="rId6">
            <a:alphaModFix/>
          </a:blip>
          <a:stretch>
            <a:fillRect/>
          </a:stretch>
        </p:blipFill>
        <p:spPr>
          <a:xfrm>
            <a:off x="10953575" y="155287"/>
            <a:ext cx="889275" cy="889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bandicam 2018-01-21 22-23-19-602" id="178" name="Google Shape;178;p29"/>
          <p:cNvPicPr preferRelativeResize="0"/>
          <p:nvPr/>
        </p:nvPicPr>
        <p:blipFill rotWithShape="1">
          <a:blip r:embed="rId3">
            <a:alphaModFix/>
          </a:blip>
          <a:srcRect b="0" l="0" r="0" t="0"/>
          <a:stretch/>
        </p:blipFill>
        <p:spPr>
          <a:xfrm>
            <a:off x="0" y="82550"/>
            <a:ext cx="12192000" cy="6691313"/>
          </a:xfrm>
          <a:prstGeom prst="rect">
            <a:avLst/>
          </a:prstGeom>
          <a:noFill/>
          <a:ln>
            <a:noFill/>
          </a:ln>
        </p:spPr>
      </p:pic>
      <p:pic>
        <p:nvPicPr>
          <p:cNvPr id="179" name="Google Shape;179;p29"/>
          <p:cNvPicPr preferRelativeResize="0"/>
          <p:nvPr/>
        </p:nvPicPr>
        <p:blipFill rotWithShape="1">
          <a:blip r:embed="rId4">
            <a:alphaModFix/>
          </a:blip>
          <a:srcRect b="0" l="0" r="0" t="0"/>
          <a:stretch/>
        </p:blipFill>
        <p:spPr>
          <a:xfrm>
            <a:off x="0" y="0"/>
            <a:ext cx="963561" cy="4651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bandicam 2018-01-21 22-23-21-301" id="184" name="Google Shape;184;p30"/>
          <p:cNvPicPr preferRelativeResize="0"/>
          <p:nvPr/>
        </p:nvPicPr>
        <p:blipFill rotWithShape="1">
          <a:blip r:embed="rId3">
            <a:alphaModFix/>
          </a:blip>
          <a:srcRect b="0" l="0" r="0" t="0"/>
          <a:stretch/>
        </p:blipFill>
        <p:spPr>
          <a:xfrm>
            <a:off x="0" y="82550"/>
            <a:ext cx="12192000" cy="66913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bandicam 2020-01-17 09-32-59-233" id="189" name="Google Shape;189;p31"/>
          <p:cNvPicPr preferRelativeResize="0"/>
          <p:nvPr/>
        </p:nvPicPr>
        <p:blipFill rotWithShape="1">
          <a:blip r:embed="rId3">
            <a:alphaModFix/>
          </a:blip>
          <a:srcRect b="0" l="0" r="0" t="0"/>
          <a:stretch/>
        </p:blipFill>
        <p:spPr>
          <a:xfrm>
            <a:off x="0" y="292100"/>
            <a:ext cx="12192001" cy="627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bandicam 2020-01-17 09-33-20-938" id="93" name="Google Shape;93;p14"/>
          <p:cNvPicPr preferRelativeResize="0"/>
          <p:nvPr/>
        </p:nvPicPr>
        <p:blipFill rotWithShape="1">
          <a:blip r:embed="rId3">
            <a:alphaModFix/>
          </a:blip>
          <a:srcRect b="0" l="0" r="0" t="0"/>
          <a:stretch/>
        </p:blipFill>
        <p:spPr>
          <a:xfrm>
            <a:off x="0" y="292100"/>
            <a:ext cx="12192001" cy="627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bandicam 2020-01-17 09-33-06-935" id="194" name="Google Shape;194;p32"/>
          <p:cNvPicPr preferRelativeResize="0"/>
          <p:nvPr/>
        </p:nvPicPr>
        <p:blipFill rotWithShape="1">
          <a:blip r:embed="rId3">
            <a:alphaModFix/>
          </a:blip>
          <a:srcRect b="5401" l="6300" r="9625" t="27844"/>
          <a:stretch/>
        </p:blipFill>
        <p:spPr>
          <a:xfrm>
            <a:off x="694944" y="1536192"/>
            <a:ext cx="10250424" cy="41879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bandicam 2018-01-21 22-19-03-659" id="199" name="Google Shape;199;p33"/>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bandicam 2018-01-21 22-19-14-273" id="204" name="Google Shape;204;p34"/>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bandicam 2018-01-21 22-19-16-191" id="209" name="Google Shape;209;p35"/>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bandicam 2018-01-21 22-19-21-433" id="214" name="Google Shape;214;p36"/>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bandicam 2018-01-21 22-19-23-828" id="219" name="Google Shape;219;p37"/>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bandicam 2018-01-21 22-19-25-379" id="224" name="Google Shape;224;p38"/>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bandicam 2018-01-21 22-19-32-335" id="229" name="Google Shape;229;p39"/>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bandicam 2018-01-21 22-19-47-087" id="234" name="Google Shape;234;p40"/>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bandicam 2018-01-21 22-19-51-128" id="239" name="Google Shape;239;p41"/>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bandicam 2019-01-12 12-31-27-201" id="98" name="Google Shape;98;p15"/>
          <p:cNvPicPr preferRelativeResize="0"/>
          <p:nvPr/>
        </p:nvPicPr>
        <p:blipFill rotWithShape="1">
          <a:blip r:embed="rId3">
            <a:alphaModFix/>
          </a:blip>
          <a:srcRect b="0" l="0" r="0" t="0"/>
          <a:stretch/>
        </p:blipFill>
        <p:spPr>
          <a:xfrm>
            <a:off x="0" y="900113"/>
            <a:ext cx="12192000" cy="50561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bandicam 2018-01-21 22-19-53-199" id="244" name="Google Shape;244;p42"/>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bandicam 2018-01-21 22-19-55-961" id="249" name="Google Shape;249;p43"/>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bandicam 2018-01-21 22-20-02-527" id="254" name="Google Shape;254;p44"/>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bandicam 2018-01-21 22-20-06-843" id="259" name="Google Shape;259;p45"/>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bandicam 2018-01-21 22-20-08-808" id="264" name="Google Shape;264;p46"/>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bandicam 2018-01-21 22-20-12-776" id="269" name="Google Shape;269;p47"/>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bandicam 2018-01-21 22-20-14-323" id="274" name="Google Shape;274;p48"/>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bandicam 2018-01-21 22-20-19-147" id="279" name="Google Shape;279;p49"/>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bandicam 2018-01-21 22-20-23-931" id="284" name="Google Shape;284;p50"/>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bandicam 2018-01-21 22-20-29-003" id="289" name="Google Shape;289;p51"/>
          <p:cNvPicPr preferRelativeResize="0"/>
          <p:nvPr/>
        </p:nvPicPr>
        <p:blipFill rotWithShape="1">
          <a:blip r:embed="rId3">
            <a:alphaModFix/>
          </a:blip>
          <a:srcRect b="0" l="0" r="0" t="0"/>
          <a:stretch/>
        </p:blipFill>
        <p:spPr>
          <a:xfrm>
            <a:off x="0" y="223838"/>
            <a:ext cx="12192000" cy="64087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bandicam 2019-01-12 12-31-32-537" id="103" name="Google Shape;103;p16"/>
          <p:cNvPicPr preferRelativeResize="0"/>
          <p:nvPr/>
        </p:nvPicPr>
        <p:blipFill rotWithShape="1">
          <a:blip r:embed="rId3">
            <a:alphaModFix/>
          </a:blip>
          <a:srcRect b="0" l="0" r="0" t="0"/>
          <a:stretch/>
        </p:blipFill>
        <p:spPr>
          <a:xfrm>
            <a:off x="0" y="900113"/>
            <a:ext cx="12192000" cy="50561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bandicam 2018-01-21 22-21-06-214" id="294" name="Google Shape;294;p52"/>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bandicam 2018-01-21 22-21-09-833" id="299" name="Google Shape;299;p53"/>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bandicam 2018-01-21 22-21-13-473" id="304" name="Google Shape;304;p54"/>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bandicam 2018-01-21 22-21-15-971" id="309" name="Google Shape;309;p55"/>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bandicam 2018-01-21 22-21-19-626" id="314" name="Google Shape;314;p56"/>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bandicam 2018-01-21 22-21-43-741" id="319" name="Google Shape;319;p57"/>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
        <p:nvSpPr>
          <p:cNvPr id="320" name="Google Shape;320;p57"/>
          <p:cNvSpPr/>
          <p:nvPr/>
        </p:nvSpPr>
        <p:spPr>
          <a:xfrm>
            <a:off x="0" y="2949677"/>
            <a:ext cx="275303" cy="8554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bandicam 2018-01-21 22-21-47-912" id="325" name="Google Shape;325;p58"/>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
        <p:nvSpPr>
          <p:cNvPr id="326" name="Google Shape;326;p58"/>
          <p:cNvSpPr/>
          <p:nvPr/>
        </p:nvSpPr>
        <p:spPr>
          <a:xfrm>
            <a:off x="0" y="2949677"/>
            <a:ext cx="275303" cy="8554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bandicam 2018-01-21 22-21-51-703" id="331" name="Google Shape;331;p59"/>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
        <p:nvSpPr>
          <p:cNvPr id="332" name="Google Shape;332;p59"/>
          <p:cNvSpPr/>
          <p:nvPr/>
        </p:nvSpPr>
        <p:spPr>
          <a:xfrm>
            <a:off x="0" y="2949677"/>
            <a:ext cx="275303" cy="8554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bandicam 2018-01-21 22-21-53-647" id="337" name="Google Shape;337;p60"/>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
        <p:nvSpPr>
          <p:cNvPr id="338" name="Google Shape;338;p60"/>
          <p:cNvSpPr/>
          <p:nvPr/>
        </p:nvSpPr>
        <p:spPr>
          <a:xfrm>
            <a:off x="0" y="2949677"/>
            <a:ext cx="275303" cy="8554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bandicam 2018-01-21 22-21-39-825" id="343" name="Google Shape;343;p61"/>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
        <p:nvSpPr>
          <p:cNvPr id="344" name="Google Shape;344;p61"/>
          <p:cNvSpPr/>
          <p:nvPr/>
        </p:nvSpPr>
        <p:spPr>
          <a:xfrm>
            <a:off x="0" y="2949677"/>
            <a:ext cx="275303" cy="8554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bandicam 2019-01-12 12-31-34-986" id="108" name="Google Shape;108;p17"/>
          <p:cNvPicPr preferRelativeResize="0"/>
          <p:nvPr/>
        </p:nvPicPr>
        <p:blipFill rotWithShape="1">
          <a:blip r:embed="rId3">
            <a:alphaModFix/>
          </a:blip>
          <a:srcRect b="0" l="0" r="0" t="0"/>
          <a:stretch/>
        </p:blipFill>
        <p:spPr>
          <a:xfrm>
            <a:off x="0" y="900113"/>
            <a:ext cx="12192000" cy="505618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bandicam 2018-01-21 22-21-41-471" id="349" name="Google Shape;349;p62"/>
          <p:cNvPicPr preferRelativeResize="0"/>
          <p:nvPr/>
        </p:nvPicPr>
        <p:blipFill rotWithShape="1">
          <a:blip r:embed="rId3">
            <a:alphaModFix/>
          </a:blip>
          <a:srcRect b="0" l="0" r="0" t="0"/>
          <a:stretch/>
        </p:blipFill>
        <p:spPr>
          <a:xfrm>
            <a:off x="0" y="395288"/>
            <a:ext cx="12192000" cy="6065837"/>
          </a:xfrm>
          <a:prstGeom prst="rect">
            <a:avLst/>
          </a:prstGeom>
          <a:noFill/>
          <a:ln>
            <a:noFill/>
          </a:ln>
        </p:spPr>
      </p:pic>
      <p:sp>
        <p:nvSpPr>
          <p:cNvPr id="350" name="Google Shape;350;p62"/>
          <p:cNvSpPr/>
          <p:nvPr/>
        </p:nvSpPr>
        <p:spPr>
          <a:xfrm>
            <a:off x="0" y="2949677"/>
            <a:ext cx="275303" cy="8554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bandicam 2018-01-21 22-23-03-964" id="355" name="Google Shape;355;p63"/>
          <p:cNvPicPr preferRelativeResize="0"/>
          <p:nvPr/>
        </p:nvPicPr>
        <p:blipFill rotWithShape="1">
          <a:blip r:embed="rId3">
            <a:alphaModFix/>
          </a:blip>
          <a:srcRect b="0" l="0" r="0" t="0"/>
          <a:stretch/>
        </p:blipFill>
        <p:spPr>
          <a:xfrm>
            <a:off x="0" y="82550"/>
            <a:ext cx="12192000" cy="6691313"/>
          </a:xfrm>
          <a:prstGeom prst="rect">
            <a:avLst/>
          </a:prstGeom>
          <a:noFill/>
          <a:ln>
            <a:noFill/>
          </a:ln>
        </p:spPr>
      </p:pic>
      <p:pic>
        <p:nvPicPr>
          <p:cNvPr id="356" name="Google Shape;356;p63"/>
          <p:cNvPicPr preferRelativeResize="0"/>
          <p:nvPr/>
        </p:nvPicPr>
        <p:blipFill rotWithShape="1">
          <a:blip r:embed="rId4">
            <a:alphaModFix/>
          </a:blip>
          <a:srcRect b="0" l="0" r="0" t="0"/>
          <a:stretch/>
        </p:blipFill>
        <p:spPr>
          <a:xfrm>
            <a:off x="0" y="0"/>
            <a:ext cx="963561" cy="46516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bandicam 2018-01-21 22-23-05-458" id="361" name="Google Shape;361;p64"/>
          <p:cNvPicPr preferRelativeResize="0"/>
          <p:nvPr/>
        </p:nvPicPr>
        <p:blipFill rotWithShape="1">
          <a:blip r:embed="rId3">
            <a:alphaModFix/>
          </a:blip>
          <a:srcRect b="0" l="0" r="0" t="0"/>
          <a:stretch/>
        </p:blipFill>
        <p:spPr>
          <a:xfrm>
            <a:off x="0" y="82550"/>
            <a:ext cx="12192000" cy="669131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bandicam 2018-01-21 22-23-07-328" id="366" name="Google Shape;366;p65"/>
          <p:cNvPicPr preferRelativeResize="0"/>
          <p:nvPr/>
        </p:nvPicPr>
        <p:blipFill rotWithShape="1">
          <a:blip r:embed="rId3">
            <a:alphaModFix/>
          </a:blip>
          <a:srcRect b="0" l="0" r="0" t="0"/>
          <a:stretch/>
        </p:blipFill>
        <p:spPr>
          <a:xfrm>
            <a:off x="0" y="82550"/>
            <a:ext cx="12192000" cy="6691313"/>
          </a:xfrm>
          <a:prstGeom prst="rect">
            <a:avLst/>
          </a:prstGeom>
          <a:noFill/>
          <a:ln>
            <a:noFill/>
          </a:ln>
        </p:spPr>
      </p:pic>
      <p:pic>
        <p:nvPicPr>
          <p:cNvPr id="367" name="Google Shape;367;p65"/>
          <p:cNvPicPr preferRelativeResize="0"/>
          <p:nvPr/>
        </p:nvPicPr>
        <p:blipFill rotWithShape="1">
          <a:blip r:embed="rId4">
            <a:alphaModFix/>
          </a:blip>
          <a:srcRect b="0" l="0" r="0" t="0"/>
          <a:stretch/>
        </p:blipFill>
        <p:spPr>
          <a:xfrm>
            <a:off x="0" y="0"/>
            <a:ext cx="963561" cy="46516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bandicam 2018-01-21 22-23-09-601" id="372" name="Google Shape;372;p66"/>
          <p:cNvPicPr preferRelativeResize="0"/>
          <p:nvPr/>
        </p:nvPicPr>
        <p:blipFill rotWithShape="1">
          <a:blip r:embed="rId3">
            <a:alphaModFix/>
          </a:blip>
          <a:srcRect b="0" l="0" r="0" t="0"/>
          <a:stretch/>
        </p:blipFill>
        <p:spPr>
          <a:xfrm>
            <a:off x="0" y="82550"/>
            <a:ext cx="12192000" cy="669131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bandicam 2018-01-21 22-23-16-078" id="377" name="Google Shape;377;p67"/>
          <p:cNvPicPr preferRelativeResize="0"/>
          <p:nvPr/>
        </p:nvPicPr>
        <p:blipFill rotWithShape="1">
          <a:blip r:embed="rId3">
            <a:alphaModFix/>
          </a:blip>
          <a:srcRect b="0" l="0" r="0" t="0"/>
          <a:stretch/>
        </p:blipFill>
        <p:spPr>
          <a:xfrm>
            <a:off x="0" y="82550"/>
            <a:ext cx="12192000" cy="6691313"/>
          </a:xfrm>
          <a:prstGeom prst="rect">
            <a:avLst/>
          </a:prstGeom>
          <a:noFill/>
          <a:ln>
            <a:noFill/>
          </a:ln>
        </p:spPr>
      </p:pic>
      <p:pic>
        <p:nvPicPr>
          <p:cNvPr id="378" name="Google Shape;378;p67"/>
          <p:cNvPicPr preferRelativeResize="0"/>
          <p:nvPr/>
        </p:nvPicPr>
        <p:blipFill rotWithShape="1">
          <a:blip r:embed="rId4">
            <a:alphaModFix/>
          </a:blip>
          <a:srcRect b="0" l="0" r="0" t="0"/>
          <a:stretch/>
        </p:blipFill>
        <p:spPr>
          <a:xfrm>
            <a:off x="0" y="0"/>
            <a:ext cx="963561" cy="46516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bandicam 2018-01-21 22-23-17-813" id="383" name="Google Shape;383;p68"/>
          <p:cNvPicPr preferRelativeResize="0"/>
          <p:nvPr/>
        </p:nvPicPr>
        <p:blipFill rotWithShape="1">
          <a:blip r:embed="rId3">
            <a:alphaModFix/>
          </a:blip>
          <a:srcRect b="0" l="0" r="0" t="0"/>
          <a:stretch/>
        </p:blipFill>
        <p:spPr>
          <a:xfrm>
            <a:off x="0" y="82550"/>
            <a:ext cx="12192000" cy="669131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bandicam 2018-01-21 22-23-23-417" id="388" name="Google Shape;388;p69"/>
          <p:cNvPicPr preferRelativeResize="0"/>
          <p:nvPr/>
        </p:nvPicPr>
        <p:blipFill rotWithShape="1">
          <a:blip r:embed="rId3">
            <a:alphaModFix/>
          </a:blip>
          <a:srcRect b="0" l="0" r="0" t="0"/>
          <a:stretch/>
        </p:blipFill>
        <p:spPr>
          <a:xfrm>
            <a:off x="0" y="82550"/>
            <a:ext cx="12192000" cy="6691313"/>
          </a:xfrm>
          <a:prstGeom prst="rect">
            <a:avLst/>
          </a:prstGeom>
          <a:noFill/>
          <a:ln>
            <a:noFill/>
          </a:ln>
        </p:spPr>
      </p:pic>
      <p:pic>
        <p:nvPicPr>
          <p:cNvPr id="389" name="Google Shape;389;p69"/>
          <p:cNvPicPr preferRelativeResize="0"/>
          <p:nvPr/>
        </p:nvPicPr>
        <p:blipFill rotWithShape="1">
          <a:blip r:embed="rId4">
            <a:alphaModFix/>
          </a:blip>
          <a:srcRect b="0" l="0" r="0" t="0"/>
          <a:stretch/>
        </p:blipFill>
        <p:spPr>
          <a:xfrm>
            <a:off x="0" y="0"/>
            <a:ext cx="963561" cy="46516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bandicam 2018-01-21 22-23-25-192" id="394" name="Google Shape;394;p70"/>
          <p:cNvPicPr preferRelativeResize="0"/>
          <p:nvPr/>
        </p:nvPicPr>
        <p:blipFill rotWithShape="1">
          <a:blip r:embed="rId3">
            <a:alphaModFix/>
          </a:blip>
          <a:srcRect b="0" l="0" r="0" t="0"/>
          <a:stretch/>
        </p:blipFill>
        <p:spPr>
          <a:xfrm>
            <a:off x="0" y="82550"/>
            <a:ext cx="12192000" cy="669131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bandicam 2018-01-21 22-23-27-255" id="399" name="Google Shape;399;p71"/>
          <p:cNvPicPr preferRelativeResize="0"/>
          <p:nvPr/>
        </p:nvPicPr>
        <p:blipFill rotWithShape="1">
          <a:blip r:embed="rId3">
            <a:alphaModFix/>
          </a:blip>
          <a:srcRect b="0" l="0" r="0" t="0"/>
          <a:stretch/>
        </p:blipFill>
        <p:spPr>
          <a:xfrm>
            <a:off x="0" y="82550"/>
            <a:ext cx="12192000" cy="6691313"/>
          </a:xfrm>
          <a:prstGeom prst="rect">
            <a:avLst/>
          </a:prstGeom>
          <a:noFill/>
          <a:ln>
            <a:noFill/>
          </a:ln>
        </p:spPr>
      </p:pic>
      <p:pic>
        <p:nvPicPr>
          <p:cNvPr id="400" name="Google Shape;400;p71"/>
          <p:cNvPicPr preferRelativeResize="0"/>
          <p:nvPr/>
        </p:nvPicPr>
        <p:blipFill rotWithShape="1">
          <a:blip r:embed="rId4">
            <a:alphaModFix/>
          </a:blip>
          <a:srcRect b="0" l="0" r="0" t="0"/>
          <a:stretch/>
        </p:blipFill>
        <p:spPr>
          <a:xfrm>
            <a:off x="0" y="0"/>
            <a:ext cx="963561" cy="4651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bandicam 2019-01-12 12-31-37-093" id="113" name="Google Shape;113;p18"/>
          <p:cNvPicPr preferRelativeResize="0"/>
          <p:nvPr/>
        </p:nvPicPr>
        <p:blipFill rotWithShape="1">
          <a:blip r:embed="rId3">
            <a:alphaModFix/>
          </a:blip>
          <a:srcRect b="0" l="0" r="0" t="0"/>
          <a:stretch/>
        </p:blipFill>
        <p:spPr>
          <a:xfrm>
            <a:off x="0" y="900113"/>
            <a:ext cx="12192000" cy="505618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bandicam 2018-01-21 22-23-29-247" id="405" name="Google Shape;405;p72"/>
          <p:cNvPicPr preferRelativeResize="0"/>
          <p:nvPr/>
        </p:nvPicPr>
        <p:blipFill rotWithShape="1">
          <a:blip r:embed="rId3">
            <a:alphaModFix/>
          </a:blip>
          <a:srcRect b="0" l="0" r="0" t="0"/>
          <a:stretch/>
        </p:blipFill>
        <p:spPr>
          <a:xfrm>
            <a:off x="0" y="82550"/>
            <a:ext cx="12192000" cy="669131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descr="bandicam 2018-01-21 22-23-31-302" id="410" name="Google Shape;410;p73"/>
          <p:cNvPicPr preferRelativeResize="0"/>
          <p:nvPr/>
        </p:nvPicPr>
        <p:blipFill rotWithShape="1">
          <a:blip r:embed="rId3">
            <a:alphaModFix/>
          </a:blip>
          <a:srcRect b="0" l="0" r="0" t="0"/>
          <a:stretch/>
        </p:blipFill>
        <p:spPr>
          <a:xfrm>
            <a:off x="0" y="82550"/>
            <a:ext cx="12192000" cy="6691313"/>
          </a:xfrm>
          <a:prstGeom prst="rect">
            <a:avLst/>
          </a:prstGeom>
          <a:noFill/>
          <a:ln>
            <a:noFill/>
          </a:ln>
        </p:spPr>
      </p:pic>
      <p:pic>
        <p:nvPicPr>
          <p:cNvPr id="411" name="Google Shape;411;p73"/>
          <p:cNvPicPr preferRelativeResize="0"/>
          <p:nvPr/>
        </p:nvPicPr>
        <p:blipFill rotWithShape="1">
          <a:blip r:embed="rId4">
            <a:alphaModFix/>
          </a:blip>
          <a:srcRect b="0" l="0" r="0" t="0"/>
          <a:stretch/>
        </p:blipFill>
        <p:spPr>
          <a:xfrm>
            <a:off x="0" y="0"/>
            <a:ext cx="963561" cy="46516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bandicam 2018-01-21 22-23-33-125" id="416" name="Google Shape;416;p74"/>
          <p:cNvPicPr preferRelativeResize="0"/>
          <p:nvPr/>
        </p:nvPicPr>
        <p:blipFill rotWithShape="1">
          <a:blip r:embed="rId3">
            <a:alphaModFix/>
          </a:blip>
          <a:srcRect b="0" l="0" r="0" t="0"/>
          <a:stretch/>
        </p:blipFill>
        <p:spPr>
          <a:xfrm>
            <a:off x="0" y="82550"/>
            <a:ext cx="12192000" cy="669131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6000"/>
              <a:buFont typeface="Calibri"/>
              <a:buNone/>
            </a:pPr>
            <a:r>
              <a:rPr lang="tr-TR">
                <a:solidFill>
                  <a:srgbClr val="FF0000"/>
                </a:solidFill>
              </a:rPr>
              <a:t>DEĞERLENDİRME SORULARI</a:t>
            </a:r>
            <a:endParaRPr>
              <a:solidFill>
                <a:srgbClr val="FF0000"/>
              </a:solidFill>
            </a:endParaRPr>
          </a:p>
        </p:txBody>
      </p:sp>
      <p:sp>
        <p:nvSpPr>
          <p:cNvPr id="422" name="Google Shape;422;p7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descr="bandicam 2020-01-17 09-32-20-739" id="427" name="Google Shape;427;p76"/>
          <p:cNvPicPr preferRelativeResize="0"/>
          <p:nvPr/>
        </p:nvPicPr>
        <p:blipFill rotWithShape="1">
          <a:blip r:embed="rId3">
            <a:alphaModFix/>
          </a:blip>
          <a:srcRect b="0" l="0" r="0" t="0"/>
          <a:stretch/>
        </p:blipFill>
        <p:spPr>
          <a:xfrm>
            <a:off x="0" y="14288"/>
            <a:ext cx="12192000" cy="682783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descr="bandicam 2020-01-17 09-32-22-434" id="432" name="Google Shape;432;p77"/>
          <p:cNvPicPr preferRelativeResize="0"/>
          <p:nvPr/>
        </p:nvPicPr>
        <p:blipFill rotWithShape="1">
          <a:blip r:embed="rId3">
            <a:alphaModFix/>
          </a:blip>
          <a:srcRect b="0" l="0" r="0" t="0"/>
          <a:stretch/>
        </p:blipFill>
        <p:spPr>
          <a:xfrm>
            <a:off x="0" y="14288"/>
            <a:ext cx="12192000" cy="682783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descr="bandicam 2020-01-17 09-32-24-102" id="437" name="Google Shape;437;p78"/>
          <p:cNvPicPr preferRelativeResize="0"/>
          <p:nvPr/>
        </p:nvPicPr>
        <p:blipFill rotWithShape="1">
          <a:blip r:embed="rId3">
            <a:alphaModFix/>
          </a:blip>
          <a:srcRect b="0" l="0" r="0" t="0"/>
          <a:stretch/>
        </p:blipFill>
        <p:spPr>
          <a:xfrm>
            <a:off x="0" y="14288"/>
            <a:ext cx="12192000" cy="682783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bandicam 2020-01-17 09-32-25-930" id="442" name="Google Shape;442;p79"/>
          <p:cNvPicPr preferRelativeResize="0"/>
          <p:nvPr/>
        </p:nvPicPr>
        <p:blipFill rotWithShape="1">
          <a:blip r:embed="rId3">
            <a:alphaModFix/>
          </a:blip>
          <a:srcRect b="0" l="0" r="0" t="0"/>
          <a:stretch/>
        </p:blipFill>
        <p:spPr>
          <a:xfrm>
            <a:off x="0" y="14288"/>
            <a:ext cx="12192000" cy="682783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bandicam 2020-01-17 09-32-32-168" id="447" name="Google Shape;447;p80"/>
          <p:cNvPicPr preferRelativeResize="0"/>
          <p:nvPr/>
        </p:nvPicPr>
        <p:blipFill rotWithShape="1">
          <a:blip r:embed="rId3">
            <a:alphaModFix/>
          </a:blip>
          <a:srcRect b="0" l="0" r="0" t="0"/>
          <a:stretch/>
        </p:blipFill>
        <p:spPr>
          <a:xfrm>
            <a:off x="0" y="14288"/>
            <a:ext cx="12192000" cy="682783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bandicam 2020-01-17 09-32-33-879" id="452" name="Google Shape;452;p81"/>
          <p:cNvPicPr preferRelativeResize="0"/>
          <p:nvPr/>
        </p:nvPicPr>
        <p:blipFill rotWithShape="1">
          <a:blip r:embed="rId3">
            <a:alphaModFix/>
          </a:blip>
          <a:srcRect b="0" l="0" r="0" t="0"/>
          <a:stretch/>
        </p:blipFill>
        <p:spPr>
          <a:xfrm>
            <a:off x="0" y="14288"/>
            <a:ext cx="12192000" cy="6827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bandicam 2020-01-17 09-33-41-284" id="118" name="Google Shape;118;p19"/>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bandicam 2020-01-17 09-33-37-748" id="457" name="Google Shape;457;p82"/>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bandicam 2020-01-17 09-33-39-267" id="462" name="Google Shape;462;p83"/>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descr="bandicam 2020-01-17 09-33-44-332" id="467" name="Google Shape;467;p84"/>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descr="bandicam 2020-01-17 09-33-45-757" id="472" name="Google Shape;472;p85"/>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descr="bandicam 2020-01-17 09-33-46-969" id="477" name="Google Shape;477;p86"/>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descr="bandicam 2020-01-17 09-33-48-359" id="482" name="Google Shape;482;p87"/>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bandicam 2020-01-17 09-33-49-688" id="487" name="Google Shape;487;p88"/>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descr="bandicam 2020-01-17 09-33-51-042" id="492" name="Google Shape;492;p89"/>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descr="bandicam 2020-01-17 09-33-52-386" id="497" name="Google Shape;497;p90"/>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bandicam 2020-01-17 09-33-53-712" id="502" name="Google Shape;502;p91"/>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bandicam 2020-01-17 09-33-42-855" id="123" name="Google Shape;123;p20"/>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descr="bandicam 2020-01-17 09-33-55-480" id="507" name="Google Shape;507;p92"/>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descr="bandicam 2020-01-17 09-33-56-774" id="512" name="Google Shape;512;p93"/>
          <p:cNvPicPr preferRelativeResize="0"/>
          <p:nvPr/>
        </p:nvPicPr>
        <p:blipFill rotWithShape="1">
          <a:blip r:embed="rId3">
            <a:alphaModFix/>
          </a:blip>
          <a:srcRect b="0" l="0" r="0" t="0"/>
          <a:stretch/>
        </p:blipFill>
        <p:spPr>
          <a:xfrm>
            <a:off x="6350" y="0"/>
            <a:ext cx="12177713" cy="68580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bandicam 2020-01-17 09-34-01-734" id="517" name="Google Shape;517;p94"/>
          <p:cNvPicPr preferRelativeResize="0"/>
          <p:nvPr/>
        </p:nvPicPr>
        <p:blipFill rotWithShape="1">
          <a:blip r:embed="rId3">
            <a:alphaModFix/>
          </a:blip>
          <a:srcRect b="0" l="0" r="0" t="0"/>
          <a:stretch/>
        </p:blipFill>
        <p:spPr>
          <a:xfrm>
            <a:off x="73025" y="0"/>
            <a:ext cx="12045951" cy="68580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descr="bandicam 2020-01-17 09-34-03-016" id="522" name="Google Shape;522;p95"/>
          <p:cNvPicPr preferRelativeResize="0"/>
          <p:nvPr/>
        </p:nvPicPr>
        <p:blipFill rotWithShape="1">
          <a:blip r:embed="rId3">
            <a:alphaModFix/>
          </a:blip>
          <a:srcRect b="0" l="0" r="0" t="0"/>
          <a:stretch/>
        </p:blipFill>
        <p:spPr>
          <a:xfrm>
            <a:off x="73025" y="0"/>
            <a:ext cx="12045951" cy="68580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descr="bandicam 2020-01-17 09-34-04-711" id="527" name="Google Shape;527;p96"/>
          <p:cNvPicPr preferRelativeResize="0"/>
          <p:nvPr/>
        </p:nvPicPr>
        <p:blipFill rotWithShape="1">
          <a:blip r:embed="rId3">
            <a:alphaModFix/>
          </a:blip>
          <a:srcRect b="0" l="0" r="0" t="0"/>
          <a:stretch/>
        </p:blipFill>
        <p:spPr>
          <a:xfrm>
            <a:off x="73025" y="0"/>
            <a:ext cx="12045951" cy="68580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descr="bandicam 2020-01-17 09-34-06-053" id="532" name="Google Shape;532;p97"/>
          <p:cNvPicPr preferRelativeResize="0"/>
          <p:nvPr/>
        </p:nvPicPr>
        <p:blipFill rotWithShape="1">
          <a:blip r:embed="rId3">
            <a:alphaModFix/>
          </a:blip>
          <a:srcRect b="0" l="0" r="0" t="0"/>
          <a:stretch/>
        </p:blipFill>
        <p:spPr>
          <a:xfrm>
            <a:off x="73025" y="0"/>
            <a:ext cx="12045951" cy="68580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descr="bandicam 2020-01-17 09-34-07-977" id="537" name="Google Shape;537;p98"/>
          <p:cNvPicPr preferRelativeResize="0"/>
          <p:nvPr/>
        </p:nvPicPr>
        <p:blipFill rotWithShape="1">
          <a:blip r:embed="rId3">
            <a:alphaModFix/>
          </a:blip>
          <a:srcRect b="0" l="0" r="0" t="0"/>
          <a:stretch/>
        </p:blipFill>
        <p:spPr>
          <a:xfrm>
            <a:off x="73025" y="0"/>
            <a:ext cx="12045951" cy="68580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descr="bandicam 2020-01-17 09-34-09-445" id="542" name="Google Shape;542;p99"/>
          <p:cNvPicPr preferRelativeResize="0"/>
          <p:nvPr/>
        </p:nvPicPr>
        <p:blipFill rotWithShape="1">
          <a:blip r:embed="rId3">
            <a:alphaModFix/>
          </a:blip>
          <a:srcRect b="0" l="0" r="0" t="0"/>
          <a:stretch/>
        </p:blipFill>
        <p:spPr>
          <a:xfrm>
            <a:off x="73025" y="0"/>
            <a:ext cx="12045951"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ctrTitle"/>
          </p:nvPr>
        </p:nvSpPr>
        <p:spPr>
          <a:xfrm>
            <a:off x="914400" y="2130426"/>
            <a:ext cx="10363200" cy="198437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6000"/>
              <a:buFont typeface="Calibri"/>
              <a:buNone/>
            </a:pPr>
            <a:r>
              <a:rPr lang="tr-TR">
                <a:solidFill>
                  <a:srgbClr val="FF0000"/>
                </a:solidFill>
              </a:rPr>
              <a:t>TOPRAKLAMANIN KULLANIM ALANLARI</a:t>
            </a:r>
            <a:endParaRPr>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