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</p:sldIdLst>
  <p:sldSz cy="6858000" cx="12192000"/>
  <p:notesSz cx="6858000" cy="9144000"/>
  <p:embeddedFontLst>
    <p:embeddedFont>
      <p:font typeface="Pacifico"/>
      <p:regular r:id="rId8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font" Target="fonts/Pacific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70688df16_2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b70688df16_2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b70688df16_2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b70688df16_2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b70688df16_2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b70688df16_2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b70688df16_2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b70688df16_2_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b70688df16_2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b70688df16_2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b70688df16_2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b70688df16_2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b70688df16_2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b70688df16_2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70688df16_2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b70688df16_2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b70688df16_2_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b70688df16_2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b70688df16_2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b70688df16_2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b70688df16_2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b70688df16_2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b70688df16_2_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b70688df16_2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b70688df16_2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b70688df16_2_1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b70688df16_2_1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b70688df16_2_1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b70688df16_2_1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b70688df16_2_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b70688df16_2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b70688df16_2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b70688df16_2_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b70688df16_2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b70688df16_2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b70688df16_2_1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b70688df16_2_1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70688df16_2_1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b70688df16_2_1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b70688df16_2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b70688df16_2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b70688df16_2_1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b70688df16_2_1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b70688df16_2_1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b70688df16_2_1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b70688df16_2_1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gb70688df16_2_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b70688df16_2_1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b70688df16_2_1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70688df16_2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b70688df16_2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6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b70688df16_2_2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b70688df16_2_2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b70688df16_2_2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gb70688df16_2_2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b70688df16_2_1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b70688df16_2_1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b70688df16_2_1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gb70688df16_2_1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b70688df16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gb70688df16_7_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b70688df16_7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gb70688df16_7_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b70688df16_7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b70688df16_7_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b70688df16_7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gb70688df16_7_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b70688df16_7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gb70688df16_7_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b70688df16_7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gb70688df16_7_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b70688df16_2_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gb70688df16_2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b70688df16_2_2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gb70688df16_2_2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b70688df16_2_2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gb70688df16_2_2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b70688df16_2_2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gb70688df16_2_2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b70688df16_2_2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gb70688df16_2_2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b70688df16_2_2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gb70688df16_2_2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19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19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p2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, Dikey Metin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jpg"/><Relationship Id="rId4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9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hyperlink" Target="https://drive.google.com/file/d/1EK_Mwz7nENhlrmTnvtECebinYHjc2oGB/view?usp=sharing" TargetMode="External"/><Relationship Id="rId5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5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7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9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2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8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2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6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5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4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3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7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1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0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9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1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6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0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2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3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5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6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4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7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8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71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7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9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74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2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70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7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3720" y="0"/>
            <a:ext cx="998134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5"/>
          <p:cNvSpPr txBox="1"/>
          <p:nvPr/>
        </p:nvSpPr>
        <p:spPr>
          <a:xfrm>
            <a:off x="3914454" y="2686691"/>
            <a:ext cx="7330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4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IŞIĞIN YANSIMASI</a:t>
            </a:r>
            <a:endParaRPr sz="4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9-14-738" id="226" name="Google Shape;22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1025"/>
            <a:ext cx="12192000" cy="569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9-25-490" id="231" name="Google Shape;23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1025"/>
            <a:ext cx="12192000" cy="569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9-27-664" id="236" name="Google Shape;23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1025"/>
            <a:ext cx="12192000" cy="569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0-37-543" id="241" name="Google Shape;24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7375"/>
            <a:ext cx="12192000" cy="5681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0-38-918" id="246" name="Google Shape;24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7375"/>
            <a:ext cx="12192000" cy="5681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0-59-699" id="251" name="Google Shape;25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1650"/>
            <a:ext cx="12192000" cy="5853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1-01-344" id="256" name="Google Shape;25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1650"/>
            <a:ext cx="12192000" cy="5853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1-03-298" id="261" name="Google Shape;26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1650"/>
            <a:ext cx="12192000" cy="5853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1-05-061" id="266" name="Google Shape;26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1650"/>
            <a:ext cx="12192000" cy="5853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1-06-985" id="271" name="Google Shape;27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1650"/>
            <a:ext cx="12192000" cy="5853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9-11-156" id="169" name="Google Shape;16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1025"/>
            <a:ext cx="12192001" cy="569436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/>
          <p:nvPr/>
        </p:nvSpPr>
        <p:spPr>
          <a:xfrm>
            <a:off x="89779" y="4001375"/>
            <a:ext cx="5067300" cy="20757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8288968" y="389720"/>
            <a:ext cx="3674400" cy="45753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ndicam 2019-05-07 13-09-16-758" id="172" name="Google Shape;17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886478"/>
            <a:ext cx="12124946" cy="509584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6"/>
          <p:cNvSpPr/>
          <p:nvPr/>
        </p:nvSpPr>
        <p:spPr>
          <a:xfrm>
            <a:off x="0" y="3705372"/>
            <a:ext cx="7518000" cy="2882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1-08-819" id="276" name="Google Shape;27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1650"/>
            <a:ext cx="12192000" cy="5853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1-10-503" id="281" name="Google Shape;28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1650"/>
            <a:ext cx="12192000" cy="5853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1-12-290" id="286" name="Google Shape;28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1650"/>
            <a:ext cx="12192000" cy="5853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1-14-518" id="291" name="Google Shape;29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1650"/>
            <a:ext cx="12192000" cy="5853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2-44-30-688" id="296" name="Google Shape;29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1" cy="669131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8"/>
          <p:cNvSpPr txBox="1"/>
          <p:nvPr/>
        </p:nvSpPr>
        <p:spPr>
          <a:xfrm>
            <a:off x="246275" y="151550"/>
            <a:ext cx="3410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00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ETKİNLİK</a:t>
            </a:r>
            <a:r>
              <a:rPr lang="tr-TR" sz="2500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:</a:t>
            </a:r>
            <a:endParaRPr sz="2500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2-44-40-441" id="302" name="Google Shape;30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1" cy="6691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2-44-43-793" id="307" name="Google Shape;30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1" cy="6691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2-44-47-677" id="312" name="Google Shape;31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1" cy="6691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2-44-50-739" id="317" name="Google Shape;31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1" cy="6691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2-44-53-238" id="322" name="Google Shape;32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1" cy="6691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1-35-526" id="179" name="Google Shape;17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4701"/>
            <a:ext cx="12191998" cy="598646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7"/>
          <p:cNvSpPr/>
          <p:nvPr/>
        </p:nvSpPr>
        <p:spPr>
          <a:xfrm>
            <a:off x="2563403" y="2003460"/>
            <a:ext cx="590700" cy="385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7"/>
          <p:cNvSpPr/>
          <p:nvPr/>
        </p:nvSpPr>
        <p:spPr>
          <a:xfrm>
            <a:off x="3537734" y="2476071"/>
            <a:ext cx="648900" cy="349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7"/>
          <p:cNvSpPr/>
          <p:nvPr/>
        </p:nvSpPr>
        <p:spPr>
          <a:xfrm>
            <a:off x="8479605" y="2388741"/>
            <a:ext cx="590700" cy="385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7"/>
          <p:cNvSpPr/>
          <p:nvPr/>
        </p:nvSpPr>
        <p:spPr>
          <a:xfrm>
            <a:off x="181509" y="2799707"/>
            <a:ext cx="810000" cy="385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181509" y="2779158"/>
            <a:ext cx="99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bulanık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7"/>
          <p:cNvSpPr/>
          <p:nvPr/>
        </p:nvSpPr>
        <p:spPr>
          <a:xfrm>
            <a:off x="3690134" y="2628471"/>
            <a:ext cx="352800" cy="1968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7"/>
          <p:cNvSpPr/>
          <p:nvPr/>
        </p:nvSpPr>
        <p:spPr>
          <a:xfrm>
            <a:off x="7721030" y="2066818"/>
            <a:ext cx="321900" cy="2808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7"/>
          <p:cNvSpPr/>
          <p:nvPr/>
        </p:nvSpPr>
        <p:spPr>
          <a:xfrm>
            <a:off x="5586573" y="2461514"/>
            <a:ext cx="321900" cy="2808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7"/>
          <p:cNvSpPr/>
          <p:nvPr/>
        </p:nvSpPr>
        <p:spPr>
          <a:xfrm>
            <a:off x="4856251" y="4020619"/>
            <a:ext cx="648900" cy="349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7"/>
          <p:cNvSpPr/>
          <p:nvPr/>
        </p:nvSpPr>
        <p:spPr>
          <a:xfrm>
            <a:off x="6453027" y="4054865"/>
            <a:ext cx="321900" cy="2808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2-45-10-716" id="327" name="Google Shape;32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3575"/>
            <a:ext cx="12192001" cy="552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2-45-15-891" id="332" name="Google Shape;33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3575"/>
            <a:ext cx="12192001" cy="552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2-45-21-516" id="337" name="Google Shape;33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3575"/>
            <a:ext cx="12192001" cy="552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2-45-23-544" id="342" name="Google Shape;34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3575"/>
            <a:ext cx="12192001" cy="552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2-45-29-773" id="347" name="Google Shape;34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3575"/>
            <a:ext cx="12192001" cy="552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2-45-32-354" id="352" name="Google Shape;35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3575"/>
            <a:ext cx="12192001" cy="552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2-45-52-377" id="357" name="Google Shape;35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975" y="0"/>
            <a:ext cx="105584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60"/>
          <p:cNvSpPr txBox="1"/>
          <p:nvPr/>
        </p:nvSpPr>
        <p:spPr>
          <a:xfrm>
            <a:off x="132575" y="94725"/>
            <a:ext cx="3410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900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ETKİNLİK</a:t>
            </a:r>
            <a:r>
              <a:rPr lang="tr-TR" sz="2500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:</a:t>
            </a:r>
            <a:endParaRPr sz="2500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2-45-57-306" id="363" name="Google Shape;363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975" y="0"/>
            <a:ext cx="1055846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2-46-00-055" id="368" name="Google Shape;36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975" y="0"/>
            <a:ext cx="1055846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2-46-04-263" id="373" name="Google Shape;37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975" y="0"/>
            <a:ext cx="1055846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1-37-912" id="194" name="Google Shape;19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4975"/>
            <a:ext cx="12192000" cy="598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04975" y="132625"/>
            <a:ext cx="607425" cy="6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2-46-18-304" id="378" name="Google Shape;37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463"/>
            <a:ext cx="12192001" cy="6821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2-46-21-830" id="383" name="Google Shape;38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463"/>
            <a:ext cx="12192001" cy="6821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2-46-24-951" id="388" name="Google Shape;38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463"/>
            <a:ext cx="12192001" cy="6821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2-46-27-038" id="393" name="Google Shape;39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463"/>
            <a:ext cx="12192001" cy="6821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2-46-43-773" id="398" name="Google Shape;39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9725" y="0"/>
            <a:ext cx="8970963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8 02-46-47-519" id="403" name="Google Shape;40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9725" y="0"/>
            <a:ext cx="8970963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1-29-717" id="408" name="Google Shape;40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4975"/>
            <a:ext cx="12192000" cy="5986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1-30-919" id="413" name="Google Shape;413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4975"/>
            <a:ext cx="12192000" cy="5986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2-48-849" id="418" name="Google Shape;41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163"/>
            <a:ext cx="12192000" cy="679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2-50-528" id="423" name="Google Shape;42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163"/>
            <a:ext cx="12192000" cy="679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9-21-189" id="200" name="Google Shape;20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1025"/>
            <a:ext cx="12192001" cy="569436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/>
          <p:nvPr/>
        </p:nvSpPr>
        <p:spPr>
          <a:xfrm>
            <a:off x="-51370" y="581025"/>
            <a:ext cx="3652500" cy="492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4"/>
          <p:cNvSpPr txBox="1"/>
          <p:nvPr>
            <p:ph type="ctrTitle"/>
          </p:nvPr>
        </p:nvSpPr>
        <p:spPr>
          <a:xfrm>
            <a:off x="1383324" y="138613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omic Sans MS"/>
              <a:buNone/>
            </a:pPr>
            <a:r>
              <a:rPr b="1" i="1" lang="tr-TR" sz="4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DEĞERLENDİRME SORULARI</a:t>
            </a:r>
            <a:endParaRPr b="1" i="1" sz="4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1 16-52-09-918" id="434" name="Google Shape;43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50" y="0"/>
            <a:ext cx="12052299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1 16-52-16-049" id="439" name="Google Shape;43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50" y="0"/>
            <a:ext cx="12052299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6-20-031" id="444" name="Google Shape;444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3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6-24-118" id="449" name="Google Shape;44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3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2-28-519" id="454" name="Google Shape;45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9125"/>
            <a:ext cx="12192000" cy="561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2-32-586" id="459" name="Google Shape;459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0813"/>
            <a:ext cx="12192000" cy="655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7-42-417" id="464" name="Google Shape;464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7-46-561" id="469" name="Google Shape;469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3-03-388" id="474" name="Google Shape;474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163"/>
            <a:ext cx="12192000" cy="679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2-24-634" id="206" name="Google Shape;20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9125"/>
            <a:ext cx="12192000" cy="561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3-04-953" id="479" name="Google Shape;479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163"/>
            <a:ext cx="12192000" cy="679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1 16-52-22-170" id="484" name="Google Shape;48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50" y="0"/>
            <a:ext cx="12052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1 16-52-28-291" id="489" name="Google Shape;489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50" y="0"/>
            <a:ext cx="12052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3-06-547" id="494" name="Google Shape;494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163"/>
            <a:ext cx="12192000" cy="679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3-08-064" id="499" name="Google Shape;499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163"/>
            <a:ext cx="12192000" cy="679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3-09-835" id="504" name="Google Shape;50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163"/>
            <a:ext cx="12192000" cy="679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3-11-290" id="509" name="Google Shape;509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163"/>
            <a:ext cx="12192000" cy="679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7-50-679" id="514" name="Google Shape;51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7-54-810" id="519" name="Google Shape;519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6-28-233" id="524" name="Google Shape;524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3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12-26-358" id="211" name="Google Shape;21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9125"/>
            <a:ext cx="12192000" cy="561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6-32-310" id="529" name="Google Shape;529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3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7-58-885" id="534" name="Google Shape;534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3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8-03-005" id="539" name="Google Shape;539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3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8-31-784" id="544" name="Google Shape;544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3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8-35-924" id="549" name="Google Shape;549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3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9-23-201" id="216" name="Google Shape;21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1025"/>
            <a:ext cx="12192000" cy="569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7 13-09-13-442" id="221" name="Google Shape;22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1025"/>
            <a:ext cx="12192000" cy="569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