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</p:sldIdLst>
  <p:sldSz cy="6858000" cx="12192000"/>
  <p:notesSz cx="6858000" cy="9144000"/>
  <p:embeddedFontLst>
    <p:embeddedFont>
      <p:font typeface="Quattrocento Sans"/>
      <p:regular r:id="rId126"/>
      <p:bold r:id="rId127"/>
      <p:italic r:id="rId128"/>
      <p:boldItalic r:id="rId1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font" Target="fonts/QuattrocentoSans-boldItalic.fntdata"/><Relationship Id="rId128" Type="http://schemas.openxmlformats.org/officeDocument/2006/relationships/font" Target="fonts/QuattrocentoSans-italic.fntdata"/><Relationship Id="rId127" Type="http://schemas.openxmlformats.org/officeDocument/2006/relationships/font" Target="fonts/QuattrocentoSans-bold.fntdata"/><Relationship Id="rId126" Type="http://schemas.openxmlformats.org/officeDocument/2006/relationships/font" Target="fonts/QuattrocentoSans-regular.fntdata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1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3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5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7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10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09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11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13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12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06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15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16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19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14.jp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20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18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17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22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21.jp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Relationship Id="rId4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jpg"/><Relationship Id="rId4" Type="http://schemas.openxmlformats.org/officeDocument/2006/relationships/image" Target="../media/image4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7.jpg"/><Relationship Id="rId4" Type="http://schemas.openxmlformats.org/officeDocument/2006/relationships/image" Target="../media/image6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6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0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0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6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4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8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9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3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3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1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2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6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4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02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0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5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7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9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8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0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600" y="322263"/>
            <a:ext cx="7669213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5-55-590"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5775"/>
            <a:ext cx="12192000" cy="588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9-342" id="592" name="Google Shape;59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10-729" id="597" name="Google Shape;59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12-078" id="602" name="Google Shape;60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13-695" id="607" name="Google Shape;60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19-757" id="612" name="Google Shape;61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21-256" id="617" name="Google Shape;617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22-776" id="622" name="Google Shape;62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24-511" id="627" name="Google Shape;62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31-184" id="632" name="Google Shape;632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33-159" id="637" name="Google Shape;63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5-57-241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5775"/>
            <a:ext cx="12192000" cy="588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34-439" id="642" name="Google Shape;64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35-948" id="647" name="Google Shape;647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43-082" id="652" name="Google Shape;65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45-148" id="657" name="Google Shape;657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46-341" id="662" name="Google Shape;662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47-799" id="667" name="Google Shape;667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49-060" id="672" name="Google Shape;67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50-989" id="677" name="Google Shape;677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54-891" id="682" name="Google Shape;68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0-56-344" id="687" name="Google Shape;68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8"/>
            <a:ext cx="12192001" cy="6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03-392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1-01-158" id="692" name="Google Shape;692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21-03-406" id="697" name="Google Shape;697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"/>
            <a:ext cx="12192000" cy="678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04-757"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06-651"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07-800"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0-031"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1-871"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3-088"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4-719"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4-52-10-514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40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4012059" y="380145"/>
            <a:ext cx="78032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8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ÖĞRENDİKLERİMİZİ HATIRLAYALIM</a:t>
            </a:r>
            <a:endParaRPr i="1"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6-894"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18-619"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21-034" id="191" name="Google Shape;1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22-748" id="196" name="Google Shape;1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24-017" id="201" name="Google Shape;2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25-998"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34-409" id="211" name="Google Shape;2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36-011" id="216" name="Google Shape;2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39-175"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/>
          <p:nvPr/>
        </p:nvSpPr>
        <p:spPr>
          <a:xfrm>
            <a:off x="1452112" y="887893"/>
            <a:ext cx="100727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Elektrik akımının yönü pozitif (+) kutuptan negatif (-) kutba doğrudur.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 akışının yönü negatif (-) kutuptan pozitif (+) kutba doğrudur.</a:t>
            </a:r>
            <a:endParaRPr/>
          </a:p>
        </p:txBody>
      </p:sp>
      <p:pic>
        <p:nvPicPr>
          <p:cNvPr descr="F:\DÖKÜMANLAR\YENİ MÜFREDAT SUNULARI\Resim1.png" id="227" name="Google Shape;2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137" y="944505"/>
            <a:ext cx="817563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Resim1.jpg" id="228" name="Google Shape;2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5064" y="1706323"/>
            <a:ext cx="6542506" cy="416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4-52-12-670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1-099" id="233" name="Google Shape;2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1668" y="5276605"/>
            <a:ext cx="1328664" cy="10228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/>
        </p:nvSpPr>
        <p:spPr>
          <a:xfrm>
            <a:off x="5030363" y="6410325"/>
            <a:ext cx="2915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Andre Marie Ampere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3-050" id="240" name="Google Shape;24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5-019" id="245" name="Google Shape;24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6-706" id="250" name="Google Shape;25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8-304" id="255" name="Google Shape;25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49-897" id="260" name="Google Shape;26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51-936" id="265" name="Google Shape;26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55-664" id="270" name="Google Shape;2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57-231" id="275" name="Google Shape;27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6-58-715" id="280" name="Google Shape;28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8-55-50-043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12192000" cy="616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868221" y="210622"/>
            <a:ext cx="78032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ÖĞRENDİKLERİMİZİ HATIRLAYALIM</a:t>
            </a:r>
            <a:endParaRPr i="1"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0-926" id="285" name="Google Shape;2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2-591" id="290" name="Google Shape;2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4-210" id="295" name="Google Shape;29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6-060" id="300" name="Google Shape;30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2792" y="6021902"/>
            <a:ext cx="681304" cy="58558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5"/>
          <p:cNvSpPr txBox="1"/>
          <p:nvPr/>
        </p:nvSpPr>
        <p:spPr>
          <a:xfrm>
            <a:off x="2922999" y="6130028"/>
            <a:ext cx="66337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 KOL : Devredeki tüm elektrik akımının geçtiği koldur.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7-850" id="307" name="Google Shape;3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09-347" id="312" name="Google Shape;3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11-483" id="317" name="Google Shape;3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13-110" id="322" name="Google Shape;3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42-249" id="327" name="Google Shape;3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43-305" id="332" name="Google Shape;3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8-55-52-592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12192000" cy="616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44-421" id="337" name="Google Shape;33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45-434" id="342" name="Google Shape;3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48-939" id="347" name="Google Shape;34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0-748" id="352" name="Google Shape;3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2-073" id="357" name="Google Shape;35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3-378" id="362" name="Google Shape;36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4-545" id="367" name="Google Shape;36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5-560" id="372" name="Google Shape;37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57-087" id="377" name="Google Shape;3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8"/>
            <a:ext cx="1219200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14-893" id="382" name="Google Shape;38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0677"/>
            <a:ext cx="12192000" cy="596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/>
          <p:cNvSpPr txBox="1"/>
          <p:nvPr/>
        </p:nvSpPr>
        <p:spPr>
          <a:xfrm>
            <a:off x="3433507" y="3845742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R: V/I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1"/>
          <p:cNvSpPr txBox="1"/>
          <p:nvPr/>
        </p:nvSpPr>
        <p:spPr>
          <a:xfrm>
            <a:off x="3397546" y="4783928"/>
            <a:ext cx="25102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V:GERİLİM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I: AKIM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R: DİRENÇ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5263" y="3717337"/>
            <a:ext cx="1952625" cy="23336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6" name="Google Shape;386;p71"/>
          <p:cNvSpPr txBox="1"/>
          <p:nvPr/>
        </p:nvSpPr>
        <p:spPr>
          <a:xfrm>
            <a:off x="6903749" y="6197558"/>
            <a:ext cx="2648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George Simon Ohm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8-55-54-832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12192000" cy="616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91" name="Google Shape;39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993" y="671195"/>
            <a:ext cx="7611794" cy="469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96" name="Google Shape;39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847" y="1056377"/>
            <a:ext cx="8931314" cy="393841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3"/>
          <p:cNvSpPr txBox="1"/>
          <p:nvPr/>
        </p:nvSpPr>
        <p:spPr>
          <a:xfrm>
            <a:off x="3650643" y="5287714"/>
            <a:ext cx="5788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 B ampullerinin dirençlerini bulalım.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0-478" id="402" name="Google Shape;40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3-131" id="407" name="Google Shape;40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4-714" id="412" name="Google Shape;41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6-337" id="417" name="Google Shape;41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7-615" id="422" name="Google Shape;42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29-224" id="427" name="Google Shape;4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31-800" id="432" name="Google Shape;4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51-025" id="437" name="Google Shape;43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8-55-57-069"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12192000" cy="616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52-364" id="442" name="Google Shape;44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16-830" id="447" name="Google Shape;44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18-296" id="452" name="Google Shape;45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54-168" id="457" name="Google Shape;45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4-57-08-654" id="462" name="Google Shape;46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56-287" id="467" name="Google Shape;46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7-58-312" id="472" name="Google Shape;47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01-245" id="477" name="Google Shape;4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02-792" id="482" name="Google Shape;48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04-551" id="487" name="Google Shape;48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8-55-59-342"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4488"/>
            <a:ext cx="12192000" cy="616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06-128" id="492" name="Google Shape;49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10-322" id="497" name="Google Shape;49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4-57-30-245" id="502" name="Google Shape;5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12192000" cy="670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34-732" id="507" name="Google Shape;50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36-646" id="512" name="Google Shape;51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088"/>
            <a:ext cx="12192000" cy="596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66"/>
                </a:solidFill>
              </a:rPr>
              <a:t>DEĞERLENDİRME </a:t>
            </a:r>
            <a:br>
              <a:rPr lang="tr-TR">
                <a:solidFill>
                  <a:srgbClr val="FF0066"/>
                </a:solidFill>
              </a:rPr>
            </a:br>
            <a:r>
              <a:rPr lang="tr-TR">
                <a:solidFill>
                  <a:srgbClr val="FF0066"/>
                </a:solidFill>
              </a:rPr>
              <a:t>SORULARI</a:t>
            </a:r>
            <a:endParaRPr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45-629" id="522" name="Google Shape;52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4475"/>
            <a:ext cx="12192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46-989" id="527" name="Google Shape;5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4475"/>
            <a:ext cx="12192000" cy="636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1-976" id="532" name="Google Shape;53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3-680" id="537" name="Google Shape;53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5-54-074"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5775"/>
            <a:ext cx="12192000" cy="588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4-830" id="542" name="Google Shape;54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6-315" id="547" name="Google Shape;54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7-629" id="552" name="Google Shape;55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8-59-175" id="557" name="Google Shape;55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0-642" id="562" name="Google Shape;56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2-123" id="567" name="Google Shape;56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3-358" id="572" name="Google Shape;57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4-787" id="577" name="Google Shape;57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6-154" id="582" name="Google Shape;58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26 11-19-07-914" id="587" name="Google Shape;58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675"/>
            <a:ext cx="12192000" cy="672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