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slide" Target="slides/slide41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schemas.openxmlformats.org/officeDocument/2006/relationships/slide" Target="slides/slide43.xml"/><Relationship Id="rId25" Type="http://schemas.openxmlformats.org/officeDocument/2006/relationships/slide" Target="slides/slide20.xml"/><Relationship Id="rId47" Type="http://schemas.openxmlformats.org/officeDocument/2006/relationships/slide" Target="slides/slide42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b706647e5f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b706647e5f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b706647e5f_2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b706647e5f_2_8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b706647e5f_2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b706647e5f_2_8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b706647e5f_2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b706647e5f_2_8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b706647e5f_2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b706647e5f_2_9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b706647e5f_2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b706647e5f_2_9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b706647e5f_2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b706647e5f_2_10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b706647e5f_2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b706647e5f_2_10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b706647e5f_2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b706647e5f_2_10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p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7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8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8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b706647e5f_2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gb706647e5f_2_1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b706647e5f_2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gb706647e5f_2_1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b706647e5f_2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b706647e5f_2_1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b706647e5f_2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gb706647e5f_2_1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7" name="Google Shape;9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9" name="Google Shape;109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2" name="Google Shape;122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4" name="Google Shape;124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6" name="Google Shape;136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7" name="Google Shape;13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4" name="Google Shape;144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, Dikey Metin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7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8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0.jpg"/><Relationship Id="rId4" Type="http://schemas.openxmlformats.org/officeDocument/2006/relationships/image" Target="../media/image3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7.jpg"/><Relationship Id="rId4" Type="http://schemas.openxmlformats.org/officeDocument/2006/relationships/image" Target="../media/image3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3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6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0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1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3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4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" id="163" name="Google Shape;16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7916" y="0"/>
            <a:ext cx="972197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06-53-064" id="212" name="Google Shape;21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9900"/>
            <a:ext cx="12192000" cy="591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06-55-644" id="217" name="Google Shape;21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9900"/>
            <a:ext cx="12192000" cy="591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06-58-050" id="222" name="Google Shape;22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9900"/>
            <a:ext cx="12192000" cy="591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07-01-445" id="227" name="Google Shape;22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9900"/>
            <a:ext cx="12192000" cy="591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07-04-450" id="232" name="Google Shape;23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9900"/>
            <a:ext cx="12192000" cy="591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07-23-121" id="237" name="Google Shape;23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6738"/>
            <a:ext cx="12192000" cy="57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07-27-479" id="242" name="Google Shape;24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6738"/>
            <a:ext cx="12192000" cy="572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378" y="5126018"/>
            <a:ext cx="816796" cy="84727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40"/>
          <p:cNvSpPr txBox="1"/>
          <p:nvPr/>
        </p:nvSpPr>
        <p:spPr>
          <a:xfrm>
            <a:off x="2046083" y="5349600"/>
            <a:ext cx="716129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Güneş ve Ay tutulması olayları ışığın doğrusal yayıldığını gösterir.</a:t>
            </a: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1-01-18 00-47-09-170" id="249" name="Google Shape;24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5625"/>
            <a:ext cx="12192000" cy="5745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1-01-18 00-47-22-611" id="254" name="Google Shape;25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5625"/>
            <a:ext cx="12192000" cy="5745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1-01-18 00-47-24-225" id="259" name="Google Shape;25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5625"/>
            <a:ext cx="12192000" cy="5745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type="ctrTitle"/>
          </p:nvPr>
        </p:nvSpPr>
        <p:spPr>
          <a:xfrm>
            <a:off x="665730" y="0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lang="tr-TR">
                <a:solidFill>
                  <a:srgbClr val="FF0000"/>
                </a:solidFill>
              </a:rPr>
              <a:t>IŞIĞIN YAYILMASI 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69" name="Google Shape;16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6532" y="1463623"/>
            <a:ext cx="8641596" cy="5394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1-01-18 00-47-26-262" id="264" name="Google Shape;26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5625"/>
            <a:ext cx="12192000" cy="5745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1-01-18 00-47-27-646" id="269" name="Google Shape;269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5625"/>
            <a:ext cx="12192000" cy="5745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1-01-18 00-47-28-937" id="274" name="Google Shape;27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5625"/>
            <a:ext cx="12192000" cy="5745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1-01-18 00-47-30-149" id="279" name="Google Shape;27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5625"/>
            <a:ext cx="12192000" cy="5745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08-19-293" id="284" name="Google Shape;28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5163"/>
            <a:ext cx="12192000" cy="5526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08-21-194" id="289" name="Google Shape;28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5163"/>
            <a:ext cx="12192000" cy="5526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08-22-120" id="294" name="Google Shape;294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5163"/>
            <a:ext cx="12192000" cy="5526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08-23-223" id="299" name="Google Shape;29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5163"/>
            <a:ext cx="12192000" cy="5526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08-24-771" id="304" name="Google Shape;304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5163"/>
            <a:ext cx="12192000" cy="5526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08-25-993" id="309" name="Google Shape;309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5163"/>
            <a:ext cx="12192000" cy="5526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06-06-405" id="174" name="Google Shape;17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5613"/>
            <a:ext cx="12192000" cy="594518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7"/>
          <p:cNvSpPr txBox="1"/>
          <p:nvPr/>
        </p:nvSpPr>
        <p:spPr>
          <a:xfrm>
            <a:off x="1999450" y="530375"/>
            <a:ext cx="54564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:Işık üreten varlıklara </a:t>
            </a:r>
            <a:r>
              <a:rPr b="1" i="1" lang="tr-TR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ışık kaynağı </a:t>
            </a:r>
            <a:r>
              <a:rPr b="1" i="1" lang="tr-T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denir.</a:t>
            </a:r>
            <a:endParaRPr b="1"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700" y="5923163"/>
            <a:ext cx="819150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7"/>
          <p:cNvSpPr txBox="1"/>
          <p:nvPr/>
        </p:nvSpPr>
        <p:spPr>
          <a:xfrm>
            <a:off x="1438875" y="6119200"/>
            <a:ext cx="71622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Ay, ışık kaynağı değildir. Güneş’ten aldığı ışığı yansıtır.</a:t>
            </a:r>
            <a:endParaRPr b="1"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08-27-108" id="314" name="Google Shape;314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5163"/>
            <a:ext cx="12192000" cy="5526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1-01-18 00-57-08-349" id="319" name="Google Shape;319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1625"/>
            <a:ext cx="12192001" cy="6253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1-01-18 00-57-11-150" id="324" name="Google Shape;324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1625"/>
            <a:ext cx="12192001" cy="6253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7"/>
          <p:cNvSpPr txBox="1"/>
          <p:nvPr>
            <p:ph type="ctrTitle"/>
          </p:nvPr>
        </p:nvSpPr>
        <p:spPr>
          <a:xfrm>
            <a:off x="1383324" y="138613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omic Sans MS"/>
              <a:buNone/>
            </a:pPr>
            <a:r>
              <a:rPr b="1" i="1" lang="tr-TR" sz="4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DEĞERLENDİRME SORULARI</a:t>
            </a:r>
            <a:endParaRPr b="1" i="1" sz="48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08-55-110" id="335" name="Google Shape;335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5800"/>
            <a:ext cx="12192000" cy="5484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19500" y="5875350"/>
            <a:ext cx="215885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08-56-404" id="341" name="Google Shape;341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5800"/>
            <a:ext cx="12192000" cy="5484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19500" y="5875350"/>
            <a:ext cx="215885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15 12-51-45-649" id="347" name="Google Shape;347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450"/>
            <a:ext cx="12192000" cy="676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15 12-51-47-667" id="352" name="Google Shape;352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450"/>
            <a:ext cx="12192000" cy="676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15 12-51-49-551" id="357" name="Google Shape;35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450"/>
            <a:ext cx="12192000" cy="676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15 12-51-51-163" id="362" name="Google Shape;362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450"/>
            <a:ext cx="12192000" cy="676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06-08-389" id="182" name="Google Shape;18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5613"/>
            <a:ext cx="12192000" cy="5945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2 03-36-11-776" id="367" name="Google Shape;367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5" y="0"/>
            <a:ext cx="12045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2 03-36-15-896" id="372" name="Google Shape;372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5" y="0"/>
            <a:ext cx="12045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2 03-42-13-926" id="377" name="Google Shape;377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5" y="0"/>
            <a:ext cx="12045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2 03-42-17-999" id="382" name="Google Shape;382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5" y="0"/>
            <a:ext cx="12045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06-11-611" id="187" name="Google Shape;18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5613"/>
            <a:ext cx="12192000" cy="5945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06-12-532" id="192" name="Google Shape;19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5613"/>
            <a:ext cx="12192000" cy="5945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06-13-594" id="197" name="Google Shape;19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5613"/>
            <a:ext cx="12192000" cy="5945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06-15-140" id="202" name="Google Shape;20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5613"/>
            <a:ext cx="12192000" cy="5945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06-49-074" id="207" name="Google Shape;20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9900"/>
            <a:ext cx="12192000" cy="591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