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1" r:id="rId3"/>
    <p:sldMasterId id="2147483682" r:id="rId4"/>
    <p:sldMasterId id="2147483683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</p:sldIdLst>
  <p:sldSz cy="6858000" cx="12192000"/>
  <p:notesSz cx="6858000" cy="9144000"/>
  <p:embeddedFontLst>
    <p:embeddedFont>
      <p:font typeface="Quattrocento Sans"/>
      <p:regular r:id="rId72"/>
      <p:bold r:id="rId73"/>
      <p:italic r:id="rId74"/>
      <p:boldItalic r:id="rId7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3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73" Type="http://schemas.openxmlformats.org/officeDocument/2006/relationships/font" Target="fonts/QuattrocentoSans-bold.fntdata"/><Relationship Id="rId72" Type="http://schemas.openxmlformats.org/officeDocument/2006/relationships/font" Target="fonts/QuattrocentoSans-regular.fntdata"/><Relationship Id="rId31" Type="http://schemas.openxmlformats.org/officeDocument/2006/relationships/slide" Target="slides/slide25.xml"/><Relationship Id="rId75" Type="http://schemas.openxmlformats.org/officeDocument/2006/relationships/font" Target="fonts/QuattrocentoSans-boldItalic.fntdata"/><Relationship Id="rId30" Type="http://schemas.openxmlformats.org/officeDocument/2006/relationships/slide" Target="slides/slide24.xml"/><Relationship Id="rId74" Type="http://schemas.openxmlformats.org/officeDocument/2006/relationships/font" Target="fonts/QuattrocentoSans-italic.fntdata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71" Type="http://schemas.openxmlformats.org/officeDocument/2006/relationships/slide" Target="slides/slide65.xml"/><Relationship Id="rId70" Type="http://schemas.openxmlformats.org/officeDocument/2006/relationships/slide" Target="slides/slide64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20" Type="http://schemas.openxmlformats.org/officeDocument/2006/relationships/slide" Target="slides/slide14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22" Type="http://schemas.openxmlformats.org/officeDocument/2006/relationships/slide" Target="slides/slide16.xml"/><Relationship Id="rId66" Type="http://schemas.openxmlformats.org/officeDocument/2006/relationships/slide" Target="slides/slide60.xml"/><Relationship Id="rId21" Type="http://schemas.openxmlformats.org/officeDocument/2006/relationships/slide" Target="slides/slide15.xml"/><Relationship Id="rId65" Type="http://schemas.openxmlformats.org/officeDocument/2006/relationships/slide" Target="slides/slide59.xml"/><Relationship Id="rId24" Type="http://schemas.openxmlformats.org/officeDocument/2006/relationships/slide" Target="slides/slide18.xml"/><Relationship Id="rId68" Type="http://schemas.openxmlformats.org/officeDocument/2006/relationships/slide" Target="slides/slide62.xml"/><Relationship Id="rId23" Type="http://schemas.openxmlformats.org/officeDocument/2006/relationships/slide" Target="slides/slide17.xml"/><Relationship Id="rId67" Type="http://schemas.openxmlformats.org/officeDocument/2006/relationships/slide" Target="slides/slide61.xml"/><Relationship Id="rId60" Type="http://schemas.openxmlformats.org/officeDocument/2006/relationships/slide" Target="slides/slide54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69" Type="http://schemas.openxmlformats.org/officeDocument/2006/relationships/slide" Target="slides/slide6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slide" Target="slides/slide51.xml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15" Type="http://schemas.openxmlformats.org/officeDocument/2006/relationships/slide" Target="slides/slide9.xml"/><Relationship Id="rId59" Type="http://schemas.openxmlformats.org/officeDocument/2006/relationships/slide" Target="slides/slide53.xml"/><Relationship Id="rId14" Type="http://schemas.openxmlformats.org/officeDocument/2006/relationships/slide" Target="slides/slide8.xml"/><Relationship Id="rId58" Type="http://schemas.openxmlformats.org/officeDocument/2006/relationships/slide" Target="slides/slide5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tr-T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dd2cb5f099_2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gdd2cb5f099_2_7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dd2cb5f099_2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gdd2cb5f099_2_8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b2c194fd29_2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9" name="Google Shape;369;gb2c194fd29_2_7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b2c194fd29_2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4" name="Google Shape;374;gb2c194fd29_2_8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b2c194fd29_2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gb2c194fd29_2_8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b2c194fd29_2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gb2c194fd29_2_8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b2c194fd29_2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gb2c194fd29_2_9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b2c194fd29_2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" name="Google Shape;394;gb2c194fd29_2_9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b2c194fd29_2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gb2c194fd29_2_10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4" name="Google Shape;404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9" name="Google Shape;409;p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Google Shape;414;p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p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Google Shape;424;p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Google Shape;429;p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3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4" name="Google Shape;434;p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4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Google Shape;439;p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4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4" name="Google Shape;444;p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4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9" name="Google Shape;449;p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4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4" name="Google Shape;454;p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4" name="Google Shape;254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4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9" name="Google Shape;459;p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4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4" name="Google Shape;464;p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4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9" name="Google Shape;469;p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4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4" name="Google Shape;474;p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4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9" name="Google Shape;479;p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4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4" name="Google Shape;484;p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5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9" name="Google Shape;489;p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5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4" name="Google Shape;494;p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5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9" name="Google Shape;499;p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5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4" name="Google Shape;504;p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b2c52310cd_3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9" name="Google Shape;509;gb2c52310cd_3_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b2c52310cd_3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4" name="Google Shape;514;gb2c52310cd_3_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5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9" name="Google Shape;519;p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5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4" name="Google Shape;524;p5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5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9" name="Google Shape;529;p5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5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4" name="Google Shape;534;p5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5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9" name="Google Shape;539;p5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5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4" name="Google Shape;544;p5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6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9" name="Google Shape;549;p6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6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4" name="Google Shape;554;p6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b2c52310cd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9" name="Google Shape;559;gb2c52310cd_3_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b2c52310cd_3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4" name="Google Shape;564;gb2c52310cd_3_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b2c52310cd_3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9" name="Google Shape;569;gb2c52310cd_3_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b2c52310cd_3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4" name="Google Shape;574;gb2c52310cd_3_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6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9" name="Google Shape;579;p6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6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4" name="Google Shape;584;p6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ş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 ve Dikey Metin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key Başlık ve Metin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ş" type="blank">
  <p:cSld name="BLANK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 Slaydı" type="title">
  <p:cSld name="TITLE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5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15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97" name="Google Shape;97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 ve İçerik" type="obj">
  <p:cSld name="OBJECT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1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3" name="Google Shape;103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ölüm Üstbilgisi" type="secHead">
  <p:cSld name="SECTION_HEADER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7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17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9" name="Google Shape;109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İki İçerik" type="twoObj">
  <p:cSld name="TWO_OBJECTS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18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5" name="Google Shape;115;p18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6" name="Google Shape;116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arşılaştırma" type="twoTxTwoObj">
  <p:cSld name="TWO_OBJECTS_WITH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9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19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2" name="Google Shape;122;p19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3" name="Google Shape;123;p19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4" name="Google Shape;124;p19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5" name="Google Shape;125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Yalnızca Başlık" type="titleOnly">
  <p:cSld name="TITLE_ONLY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lı İçerik" type="objTx">
  <p:cSld name="OBJECT_WITH_CAPTION_TEXT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21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36" name="Google Shape;136;p21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37" name="Google Shape;137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 ve İçerik" type="obj">
  <p:cSld name="OBJECT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" name="Google Shape;22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lı Resim" type="picTx">
  <p:cSld name="PICTURE_WITH_CAPTION_TEXT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22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3" name="Google Shape;143;p22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44" name="Google Shape;144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, Dikey Metin" type="vertTx">
  <p:cSld name="VERTICAL_TEXT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p23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0" name="Google Shape;150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key Başlık ve Metin" type="vertTitleAndTx">
  <p:cSld name="VERTICAL_TITLE_AND_VERTICAL_TEXT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4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" name="Google Shape;155;p24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6" name="Google Shape;156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7" name="Google Shape;157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ş" type="blank">
  <p:cSld name="BLANK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7" name="Google Shape;167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8" name="Google Shape;168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 Slaydı" type="title">
  <p:cSld name="TITLE"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7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1" name="Google Shape;171;p27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72" name="Google Shape;172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3" name="Google Shape;173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4" name="Google Shape;174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 ve İçerik" type="obj">
  <p:cSld name="OBJECT"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7" name="Google Shape;177;p2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8" name="Google Shape;178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9" name="Google Shape;179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0" name="Google Shape;180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ölüm Üstbilgisi" type="secHead">
  <p:cSld name="SECTION_HEADER"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9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3" name="Google Shape;183;p29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4" name="Google Shape;184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5" name="Google Shape;185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6" name="Google Shape;186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İki İçerik" type="twoObj">
  <p:cSld name="TWO_OBJECTS"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9" name="Google Shape;189;p30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0" name="Google Shape;190;p30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1" name="Google Shape;191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2" name="Google Shape;192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3" name="Google Shape;193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arşılaştırma" type="twoTxTwoObj">
  <p:cSld name="TWO_OBJECTS_WITH_TEXT"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1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6" name="Google Shape;196;p31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97" name="Google Shape;197;p31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8" name="Google Shape;198;p31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99" name="Google Shape;199;p31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0" name="Google Shape;200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1" name="Google Shape;201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2" name="Google Shape;202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Yalnızca Başlık" type="titleOnly">
  <p:cSld name="TITLE_ONLY"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5" name="Google Shape;205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6" name="Google Shape;206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7" name="Google Shape;207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 Slaydı" type="title">
  <p:cSld name="TITLE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8" name="Google Shape;28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lı İçerik" type="objTx">
  <p:cSld name="OBJECT_WITH_CAPTION_TEXT"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0" name="Google Shape;210;p33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211" name="Google Shape;211;p33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12" name="Google Shape;212;p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3" name="Google Shape;213;p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4" name="Google Shape;214;p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lı Resim" type="picTx">
  <p:cSld name="PICTURE_WITH_CAPTION_TEXT"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4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7" name="Google Shape;217;p34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8" name="Google Shape;218;p34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19" name="Google Shape;219;p3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0" name="Google Shape;220;p3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1" name="Google Shape;221;p3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, Dikey Metin" type="vertTx">
  <p:cSld name="VERTICAL_TEXT"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4" name="Google Shape;224;p35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5" name="Google Shape;225;p3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6" name="Google Shape;226;p3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7" name="Google Shape;227;p3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key Başlık ve Metin" type="vertTitleAndTx">
  <p:cSld name="VERTICAL_TITLE_AND_VERTICAL_TEXT"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6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0" name="Google Shape;230;p36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1" name="Google Shape;231;p3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2" name="Google Shape;232;p3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3" name="Google Shape;233;p3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ölüm Üstbilgisi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4" name="Google Shape;34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İki İçerik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6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arşılaştırma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7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7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7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Yalnızca Başlık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lı İçerik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lı Resim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Google Shape;68;p1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6" name="Google Shape;86;p1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61" name="Google Shape;161;p2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2" name="Google Shape;162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3" name="Google Shape;163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4" name="Google Shape;164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3.jpg"/><Relationship Id="rId4" Type="http://schemas.openxmlformats.org/officeDocument/2006/relationships/image" Target="../media/image35.png"/><Relationship Id="rId5" Type="http://schemas.openxmlformats.org/officeDocument/2006/relationships/image" Target="../media/image22.png"/><Relationship Id="rId6" Type="http://schemas.openxmlformats.org/officeDocument/2006/relationships/image" Target="../media/image31.png"/><Relationship Id="rId7" Type="http://schemas.openxmlformats.org/officeDocument/2006/relationships/image" Target="../media/image3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jpg"/><Relationship Id="rId4" Type="http://schemas.openxmlformats.org/officeDocument/2006/relationships/image" Target="../media/image30.png"/><Relationship Id="rId5" Type="http://schemas.openxmlformats.org/officeDocument/2006/relationships/image" Target="../media/image2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jpg"/><Relationship Id="rId4" Type="http://schemas.openxmlformats.org/officeDocument/2006/relationships/image" Target="../media/image26.jpg"/><Relationship Id="rId5" Type="http://schemas.openxmlformats.org/officeDocument/2006/relationships/image" Target="../media/image21.png"/><Relationship Id="rId6" Type="http://schemas.openxmlformats.org/officeDocument/2006/relationships/image" Target="../media/image32.jpg"/><Relationship Id="rId7" Type="http://schemas.openxmlformats.org/officeDocument/2006/relationships/image" Target="../media/image27.png"/><Relationship Id="rId8" Type="http://schemas.openxmlformats.org/officeDocument/2006/relationships/image" Target="../media/image2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4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3.jpg"/><Relationship Id="rId4" Type="http://schemas.openxmlformats.org/officeDocument/2006/relationships/image" Target="../media/image36.png"/><Relationship Id="rId5" Type="http://schemas.openxmlformats.org/officeDocument/2006/relationships/image" Target="../media/image5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9.jpg"/><Relationship Id="rId4" Type="http://schemas.openxmlformats.org/officeDocument/2006/relationships/image" Target="../media/image38.jpg"/><Relationship Id="rId5" Type="http://schemas.openxmlformats.org/officeDocument/2006/relationships/image" Target="../media/image41.gif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0.jpg"/><Relationship Id="rId4" Type="http://schemas.openxmlformats.org/officeDocument/2006/relationships/image" Target="../media/image43.png"/><Relationship Id="rId5" Type="http://schemas.openxmlformats.org/officeDocument/2006/relationships/image" Target="../media/image39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4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2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7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8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6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2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1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jpg"/><Relationship Id="rId4" Type="http://schemas.openxmlformats.org/officeDocument/2006/relationships/image" Target="../media/image11.png"/><Relationship Id="rId5" Type="http://schemas.openxmlformats.org/officeDocument/2006/relationships/hyperlink" Target="https://docs.google.com/presentation/d/10kcULa5DDdCKyGsgcaGO48bUHswZB8ROXU7zrRz67gc/edit?usp=sharing" TargetMode="External"/><Relationship Id="rId6" Type="http://schemas.openxmlformats.org/officeDocument/2006/relationships/image" Target="../media/image16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0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3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9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5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60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61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8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6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62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9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jpg"/><Relationship Id="rId4" Type="http://schemas.openxmlformats.org/officeDocument/2006/relationships/image" Target="../media/image25.png"/><Relationship Id="rId5" Type="http://schemas.openxmlformats.org/officeDocument/2006/relationships/image" Target="../media/image18.png"/><Relationship Id="rId6" Type="http://schemas.openxmlformats.org/officeDocument/2006/relationships/image" Target="../media/image28.jpg"/><Relationship Id="rId7" Type="http://schemas.openxmlformats.org/officeDocument/2006/relationships/hyperlink" Target="https://drive.google.com/file/d/13_yLJfo1lNGnFHTBmfQlP9By-_zeIaiH/view?usp=sharing" TargetMode="External"/><Relationship Id="rId8" Type="http://schemas.openxmlformats.org/officeDocument/2006/relationships/image" Target="../media/image6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7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63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73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65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67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69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66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68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64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g"/><Relationship Id="rId4" Type="http://schemas.openxmlformats.org/officeDocument/2006/relationships/hyperlink" Target="https://drive.google.com/file/d/19JJzo-nie1FtwRNkCwYNam2bR9wKh65o/view?usp=sharing" TargetMode="External"/><Relationship Id="rId5" Type="http://schemas.openxmlformats.org/officeDocument/2006/relationships/image" Target="../media/image6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76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74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75.jp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71.jp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70.jp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72.jp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78.jp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81.jp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86.jp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79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77.jp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83.jp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84.jp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85.jp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82.jp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80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4" id="238" name="Google Shape;238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70008" y="0"/>
            <a:ext cx="920438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04 11-03-09-189" id="292" name="Google Shape;292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27050"/>
            <a:ext cx="12192000" cy="580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04 11-03-10-381" id="297" name="Google Shape;297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27050"/>
            <a:ext cx="12192000" cy="580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04 11-03-11-589" id="302" name="Google Shape;302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27050"/>
            <a:ext cx="12192000" cy="580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04 11-03-13-302" id="307" name="Google Shape;307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27050"/>
            <a:ext cx="12192000" cy="580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04 11-03-14-377" id="312" name="Google Shape;312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27050"/>
            <a:ext cx="12192000" cy="580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04 11-03-19-444" id="317" name="Google Shape;317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2425"/>
            <a:ext cx="12192000" cy="615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2297523"/>
            <a:ext cx="2565400" cy="1798574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pic>
        <p:nvPicPr>
          <p:cNvPr id="319" name="Google Shape;319;p5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909831" y="2297523"/>
            <a:ext cx="2573336" cy="1798574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pic>
        <p:nvPicPr>
          <p:cNvPr id="320" name="Google Shape;320;p5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608377" y="2353466"/>
            <a:ext cx="2632075" cy="1686687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pic>
        <p:nvPicPr>
          <p:cNvPr id="321" name="Google Shape;321;p5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500780" y="2111894"/>
            <a:ext cx="2716784" cy="1551813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04 11-03-22-649" id="326" name="Google Shape;326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2425"/>
            <a:ext cx="12192000" cy="615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78261" y="3337560"/>
            <a:ext cx="5060951" cy="2973388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pic>
        <p:nvPicPr>
          <p:cNvPr id="328" name="Google Shape;328;p5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22538" y="3429000"/>
            <a:ext cx="4241800" cy="2973388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04 11-03-24-476" id="333" name="Google Shape;333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2425"/>
            <a:ext cx="12192000" cy="61531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İlgili resim" id="334" name="Google Shape;334;p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64153" y="1619082"/>
            <a:ext cx="3057525" cy="202654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pic>
        <p:nvPicPr>
          <p:cNvPr id="335" name="Google Shape;335;p5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32066" y="1619082"/>
            <a:ext cx="2592387" cy="202654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pic>
        <p:nvPicPr>
          <p:cNvPr descr="condensation pot ile ilgili görsel sonucu" id="336" name="Google Shape;336;p5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519725" y="1619082"/>
            <a:ext cx="2765425" cy="202654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pic>
        <p:nvPicPr>
          <p:cNvPr id="337" name="Google Shape;337;p5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83700" y="4973938"/>
            <a:ext cx="2381250" cy="168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5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751625" y="5545438"/>
            <a:ext cx="4572000" cy="542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04 11-03-26-467" id="343" name="Google Shape;343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26590"/>
            <a:ext cx="12192000" cy="615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04 11-03-30-376" id="348" name="Google Shape;348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2425"/>
            <a:ext cx="12192000" cy="615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21047" y="1118918"/>
            <a:ext cx="2887288" cy="1887286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pic>
        <p:nvPicPr>
          <p:cNvPr id="350" name="Google Shape;350;p5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827927" y="998291"/>
            <a:ext cx="2869908" cy="2007914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2336" y="493777"/>
            <a:ext cx="11471499" cy="6045272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kx="0" rotWithShape="0" algn="bl" stA="38000" stPos="0" sy="-100000" ky="0"/>
          </a:effectLst>
        </p:spPr>
      </p:pic>
      <p:sp>
        <p:nvSpPr>
          <p:cNvPr id="244" name="Google Shape;244;p38"/>
          <p:cNvSpPr txBox="1"/>
          <p:nvPr>
            <p:ph type="title"/>
          </p:nvPr>
        </p:nvSpPr>
        <p:spPr>
          <a:xfrm>
            <a:off x="2524095" y="5237457"/>
            <a:ext cx="10972800" cy="7888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000"/>
              <a:buFont typeface="Quattrocento Sans"/>
              <a:buNone/>
            </a:pPr>
            <a:r>
              <a:rPr lang="tr-TR" sz="400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MADDENİN HAL DEĞİŞİMİ</a:t>
            </a:r>
            <a:endParaRPr sz="4000">
              <a:solidFill>
                <a:srgbClr val="FF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04 11-03-32-598" id="355" name="Google Shape;355;p56"/>
          <p:cNvPicPr preferRelativeResize="0"/>
          <p:nvPr/>
        </p:nvPicPr>
        <p:blipFill rotWithShape="1">
          <a:blip r:embed="rId3">
            <a:alphaModFix/>
          </a:blip>
          <a:srcRect b="51628" l="0" r="0" t="0"/>
          <a:stretch/>
        </p:blipFill>
        <p:spPr>
          <a:xfrm>
            <a:off x="0" y="352425"/>
            <a:ext cx="12192000" cy="2976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74706" y="667400"/>
            <a:ext cx="3894600" cy="25923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pic>
        <p:nvPicPr>
          <p:cNvPr id="357" name="Google Shape;357;p5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09011" y="3259749"/>
            <a:ext cx="3546939" cy="3116656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sp>
        <p:nvSpPr>
          <p:cNvPr id="358" name="Google Shape;358;p56"/>
          <p:cNvSpPr txBox="1"/>
          <p:nvPr/>
        </p:nvSpPr>
        <p:spPr>
          <a:xfrm>
            <a:off x="9715500" y="3410125"/>
            <a:ext cx="2476500" cy="3714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-TR" sz="18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NAFTALİN</a:t>
            </a: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p56"/>
          <p:cNvSpPr txBox="1"/>
          <p:nvPr/>
        </p:nvSpPr>
        <p:spPr>
          <a:xfrm>
            <a:off x="3991080" y="6444427"/>
            <a:ext cx="400221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NAFTALİNİN SÜBLİMLEŞMESİ</a:t>
            </a: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04 11-03-34-760" id="364" name="Google Shape;364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2425"/>
            <a:ext cx="12192000" cy="61531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ırağılaşma ile ilgili görsel sonucu" id="365" name="Google Shape;365;p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709251" y="352425"/>
            <a:ext cx="3415975" cy="3867000"/>
          </a:xfrm>
          <a:prstGeom prst="rect">
            <a:avLst/>
          </a:prstGeom>
          <a:solidFill>
            <a:srgbClr val="ECECEC"/>
          </a:solidFill>
          <a:ln cap="rnd" cmpd="sng" w="1905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36195" rotWithShape="0" algn="tl" dir="11400000" dist="12700">
              <a:srgbClr val="000000">
                <a:alpha val="32941"/>
              </a:srgbClr>
            </a:outerShdw>
          </a:effectLst>
        </p:spPr>
      </p:pic>
      <p:pic>
        <p:nvPicPr>
          <p:cNvPr descr="bandicam 2019-05-04 11-03-32-598" id="366" name="Google Shape;366;p57"/>
          <p:cNvPicPr preferRelativeResize="0"/>
          <p:nvPr/>
        </p:nvPicPr>
        <p:blipFill rotWithShape="1">
          <a:blip r:embed="rId5">
            <a:alphaModFix/>
          </a:blip>
          <a:srcRect b="0" l="0" r="0" t="50776"/>
          <a:stretch/>
        </p:blipFill>
        <p:spPr>
          <a:xfrm>
            <a:off x="-66782" y="4708121"/>
            <a:ext cx="12192000" cy="30329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12-27 12-52-06-013" id="371" name="Google Shape;371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844550"/>
            <a:ext cx="12192000" cy="516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12-27 12-52-12-981" id="376" name="Google Shape;376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844550"/>
            <a:ext cx="12192000" cy="516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12-27 12-52-19-637" id="381" name="Google Shape;381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844550"/>
            <a:ext cx="12192000" cy="516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12-27 12-52-26-370" id="386" name="Google Shape;386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844550"/>
            <a:ext cx="12192000" cy="516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12-27 12-52-53-099" id="391" name="Google Shape;391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844550"/>
            <a:ext cx="12192000" cy="516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12-27 12-53-00-481" id="396" name="Google Shape;396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844550"/>
            <a:ext cx="12192000" cy="516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12-27 12-53-04-477" id="401" name="Google Shape;401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844550"/>
            <a:ext cx="12192000" cy="516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04 11-03-52-315" id="406" name="Google Shape;406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2425"/>
            <a:ext cx="12192000" cy="615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04 11-02-53-719" id="249" name="Google Shape;249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27050"/>
            <a:ext cx="12192000" cy="580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88099" y="251011"/>
            <a:ext cx="5642535" cy="2788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9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391175" y="5984125"/>
            <a:ext cx="589925" cy="442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04 11-03-54-872" id="411" name="Google Shape;411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2425"/>
            <a:ext cx="12192000" cy="615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04 11-03-57-442" id="416" name="Google Shape;416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2425"/>
            <a:ext cx="12192000" cy="615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04 11-03-59-703" id="421" name="Google Shape;421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2425"/>
            <a:ext cx="12192000" cy="615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04 11-04-01-883" id="426" name="Google Shape;426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2425"/>
            <a:ext cx="12192000" cy="615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04 11-04-05-011" id="431" name="Google Shape;431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2425"/>
            <a:ext cx="12192000" cy="615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04 11-04-06-966" id="436" name="Google Shape;436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2425"/>
            <a:ext cx="12192000" cy="615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04 11-04-10-885" id="441" name="Google Shape;441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2425"/>
            <a:ext cx="12192000" cy="615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04 11-04-12-210" id="446" name="Google Shape;446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2425"/>
            <a:ext cx="12192000" cy="615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04 11-04-19-029" id="451" name="Google Shape;451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2425"/>
            <a:ext cx="12192000" cy="615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04 11-04-20-708" id="456" name="Google Shape;456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2425"/>
            <a:ext cx="12192000" cy="615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04 11-02-56-420" id="257" name="Google Shape;257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27050"/>
            <a:ext cx="12089424" cy="580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40"/>
          <p:cNvPicPr preferRelativeResize="0"/>
          <p:nvPr/>
        </p:nvPicPr>
        <p:blipFill rotWithShape="1">
          <a:blip r:embed="rId4">
            <a:alphaModFix/>
          </a:blip>
          <a:srcRect b="1812" l="1388" r="0" t="1367"/>
          <a:stretch/>
        </p:blipFill>
        <p:spPr>
          <a:xfrm>
            <a:off x="9170378" y="1644160"/>
            <a:ext cx="2919045" cy="3393831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pic>
        <p:nvPicPr>
          <p:cNvPr id="259" name="Google Shape;259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923" y="1068754"/>
            <a:ext cx="2717800" cy="1714499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pic>
        <p:nvPicPr>
          <p:cNvPr descr="İlgili resim" id="260" name="Google Shape;260;p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7922" y="2927838"/>
            <a:ext cx="2299677" cy="3562473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pic>
        <p:nvPicPr>
          <p:cNvPr id="261" name="Google Shape;261;p40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061325" y="397400"/>
            <a:ext cx="671350" cy="67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04 11-04-22-220" id="461" name="Google Shape;461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2425"/>
            <a:ext cx="12192000" cy="615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04 11-04-23-683" id="466" name="Google Shape;466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2425"/>
            <a:ext cx="12192000" cy="615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04 11-04-24-950" id="471" name="Google Shape;471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2425"/>
            <a:ext cx="12192000" cy="615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79"/>
          <p:cNvSpPr txBox="1"/>
          <p:nvPr>
            <p:ph type="ctrTitle"/>
          </p:nvPr>
        </p:nvSpPr>
        <p:spPr>
          <a:xfrm>
            <a:off x="643687" y="241415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5400"/>
              <a:buFont typeface="Quattrocento Sans"/>
              <a:buNone/>
            </a:pPr>
            <a:r>
              <a:rPr lang="tr-TR" sz="540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DEĞERLENDİRME SORULARI</a:t>
            </a:r>
            <a:endParaRPr sz="5400">
              <a:solidFill>
                <a:srgbClr val="FF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04 11-04-27-176" id="481" name="Google Shape;481;p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2425"/>
            <a:ext cx="12192000" cy="615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04 11-04-28-763" id="486" name="Google Shape;486;p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2425"/>
            <a:ext cx="12192000" cy="615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04 11-07-13-929" id="491" name="Google Shape;491;p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0325"/>
            <a:ext cx="12192000" cy="6735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04 11-07-15-367" id="496" name="Google Shape;496;p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0325"/>
            <a:ext cx="12192000" cy="6735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04 11-07-17-282" id="501" name="Google Shape;501;p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0325"/>
            <a:ext cx="12192000" cy="6735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04 11-07-19-621" id="506" name="Google Shape;506;p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0325"/>
            <a:ext cx="12192000" cy="6735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04 11-03-00-020" id="266" name="Google Shape;266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27050"/>
            <a:ext cx="12192000" cy="580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41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147175" y="289575"/>
            <a:ext cx="677065" cy="592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12-22 03-26-27-627" id="511" name="Google Shape;511;p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025" y="0"/>
            <a:ext cx="120459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12-22 03-26-31-723" id="516" name="Google Shape;516;p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025" y="0"/>
            <a:ext cx="120459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04 11-07-31-188" id="521" name="Google Shape;521;p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0325"/>
            <a:ext cx="12192000" cy="6735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04 11-07-32-931" id="526" name="Google Shape;526;p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0325"/>
            <a:ext cx="12192000" cy="6735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04 11-07-58-810" id="531" name="Google Shape;531;p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0325"/>
            <a:ext cx="12192000" cy="6735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04 11-08-00-196" id="536" name="Google Shape;536;p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0325"/>
            <a:ext cx="12192000" cy="6735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04 11-08-32-357" id="541" name="Google Shape;541;p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0325"/>
            <a:ext cx="12192000" cy="6735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04 11-08-34-267" id="546" name="Google Shape;546;p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0325"/>
            <a:ext cx="12192000" cy="6735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hp\Desktop\Bandicam\bandicam 2018-12-03 15-08-10-373.jpg" id="551" name="Google Shape;551;p9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hp\Desktop\Bandicam\bandicam 2018-12-03 15-08-13-944.jpg" id="556" name="Google Shape;556;p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12-22 03-25-46-543" id="561" name="Google Shape;561;p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025" y="0"/>
            <a:ext cx="120459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12-22 03-25-50-687" id="566" name="Google Shape;566;p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025" y="0"/>
            <a:ext cx="120459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12-22 03-27-25-191" id="571" name="Google Shape;571;p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025" y="0"/>
            <a:ext cx="120459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12-22 03-27-29-280" id="576" name="Google Shape;576;p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025" y="0"/>
            <a:ext cx="120459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04 11-08-15-620" id="581" name="Google Shape;581;p1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0325"/>
            <a:ext cx="12192000" cy="6735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04 11-08-18-101" id="586" name="Google Shape;586;p10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0325"/>
            <a:ext cx="12192000" cy="6735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04 11-03-02-505" id="277" name="Google Shape;277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27050"/>
            <a:ext cx="12192000" cy="580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04 11-03-06-773" id="282" name="Google Shape;282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27050"/>
            <a:ext cx="12192000" cy="580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04 11-03-07-945" id="287" name="Google Shape;287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27050"/>
            <a:ext cx="12192000" cy="580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eması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eması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eması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eması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