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15" Type="http://schemas.openxmlformats.org/officeDocument/2006/relationships/slide" Target="slides/slide111.xml"/><Relationship Id="rId15" Type="http://schemas.openxmlformats.org/officeDocument/2006/relationships/slide" Target="slides/slide11.xml"/><Relationship Id="rId110" Type="http://schemas.openxmlformats.org/officeDocument/2006/relationships/slide" Target="slides/slide106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14" Type="http://schemas.openxmlformats.org/officeDocument/2006/relationships/slide" Target="slides/slide110.xml"/><Relationship Id="rId18" Type="http://schemas.openxmlformats.org/officeDocument/2006/relationships/slide" Target="slides/slide14.xml"/><Relationship Id="rId113" Type="http://schemas.openxmlformats.org/officeDocument/2006/relationships/slide" Target="slides/slide109.xml"/><Relationship Id="rId112" Type="http://schemas.openxmlformats.org/officeDocument/2006/relationships/slide" Target="slides/slide108.xml"/><Relationship Id="rId111" Type="http://schemas.openxmlformats.org/officeDocument/2006/relationships/slide" Target="slides/slide107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b169f6634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b169f6634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b169f6634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b239dd7d1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b239dd7d1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b239dd7d1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1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96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0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93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8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8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3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4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6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0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05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0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drive.google.com/file/d/1dXuj64fnAbKFAJNw43iAxX8aMl_YSWu7/view" TargetMode="External"/><Relationship Id="rId4" Type="http://schemas.openxmlformats.org/officeDocument/2006/relationships/image" Target="../media/image4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1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8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4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0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1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2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6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://drive.google.com/file/d/1Llp4q_nJOmM1SaGqOq-19pLWqFMoxbX_/view" TargetMode="External"/><Relationship Id="rId4" Type="http://schemas.openxmlformats.org/officeDocument/2006/relationships/image" Target="../media/image56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9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2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5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3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4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1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7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9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8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0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2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4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5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1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1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3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7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6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4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8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7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5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9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89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2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"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7094" y="0"/>
            <a:ext cx="891971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18-417" id="137" name="Google Shape;13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7-02-422" id="593" name="Google Shape;593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3825"/>
            <a:ext cx="12192000" cy="660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7-03-960" id="598" name="Google Shape;59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3825"/>
            <a:ext cx="12192000" cy="660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30-40-230" id="603" name="Google Shape;603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963"/>
            <a:ext cx="12192000" cy="669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30-41-782" id="608" name="Google Shape;608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963"/>
            <a:ext cx="12192000" cy="669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31-05-092" id="613" name="Google Shape;613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31-06-592" id="618" name="Google Shape;618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31-32-081" id="623" name="Google Shape;623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31-33-523" id="628" name="Google Shape;628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5-24-08-765" id="633" name="Google Shape;633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013"/>
            <a:ext cx="12192000" cy="640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5-24-10-466" id="638" name="Google Shape;638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013"/>
            <a:ext cx="12192000" cy="640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19-748" id="142" name="Google Shape;1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5-24-20-327" id="643" name="Google Shape;643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013"/>
            <a:ext cx="12192000" cy="640397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122"/>
          <p:cNvSpPr/>
          <p:nvPr/>
        </p:nvSpPr>
        <p:spPr>
          <a:xfrm>
            <a:off x="0" y="483577"/>
            <a:ext cx="184638" cy="42203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5-24-22-071" id="649" name="Google Shape;649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013"/>
            <a:ext cx="12192000" cy="6403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23"/>
          <p:cNvSpPr/>
          <p:nvPr/>
        </p:nvSpPr>
        <p:spPr>
          <a:xfrm>
            <a:off x="0" y="483577"/>
            <a:ext cx="184638" cy="42203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20-895" id="147" name="Google Shape;14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21-937" id="152" name="Google Shape;15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23-037" id="157" name="Google Shape;15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29-586" id="162" name="Google Shape;16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35-808" id="167" name="Google Shape;16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40-170" id="172" name="Google Shape;17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44-170" id="177" name="Google Shape;17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48-884" id="182" name="Google Shape;18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3-43-841"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8526"/>
            <a:ext cx="12191999" cy="613251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2395728" y="292608"/>
            <a:ext cx="699516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tr-TR" sz="20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DENETLEYİCİ VE DÜZENLEYİCİ SİSTEMLER</a:t>
            </a:r>
            <a:endParaRPr b="1" i="1" sz="20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2295144" y="2478024"/>
            <a:ext cx="18745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tr-TR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(Denetleyici)</a:t>
            </a:r>
            <a:endParaRPr b="1" i="1" sz="1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2591988" y="4135199"/>
            <a:ext cx="15824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tr-TR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(Düzenleyici)</a:t>
            </a:r>
            <a:endParaRPr b="1" i="1" sz="1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51-477" id="187" name="Google Shape;18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 txBox="1"/>
          <p:nvPr/>
        </p:nvSpPr>
        <p:spPr>
          <a:xfrm>
            <a:off x="7635240" y="5250442"/>
            <a:ext cx="18745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(Östrojen)</a:t>
            </a:r>
            <a:endParaRPr i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9" name="Google Shape;189;p32"/>
          <p:cNvSpPr txBox="1"/>
          <p:nvPr/>
        </p:nvSpPr>
        <p:spPr>
          <a:xfrm>
            <a:off x="7635240" y="5619774"/>
            <a:ext cx="18745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(Testosteron)</a:t>
            </a:r>
            <a:endParaRPr i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0" name="Google Shape;190;p32"/>
          <p:cNvSpPr/>
          <p:nvPr/>
        </p:nvSpPr>
        <p:spPr>
          <a:xfrm>
            <a:off x="7754112" y="4480560"/>
            <a:ext cx="2779776" cy="31089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54-966" id="195" name="Google Shape;19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58-228" id="200" name="Google Shape;20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01-429" id="205" name="Google Shape;20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18-406" id="210" name="Google Shape;21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23-617" id="215" name="Google Shape;21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26-582" id="220" name="Google Shape;2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28-671" id="225" name="Google Shape;22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30-626" id="230" name="Google Shape;23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32-531" id="235" name="Google Shape;23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3-46-945"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1950"/>
            <a:ext cx="12191999" cy="613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34-051" id="240" name="Google Shape;24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35-680" id="245" name="Google Shape;24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37-508" id="250" name="Google Shape;25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39-279" id="255" name="Google Shape;25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41-927" id="260" name="Google Shape;26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43-118" id="265" name="Google Shape;26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44-444" id="270" name="Google Shape;27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45-595" id="275" name="Google Shape;27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47-610" id="280" name="Google Shape;28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48-713" id="285" name="Google Shape;28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3-49-321" id="106" name="Google Shape;10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1950"/>
            <a:ext cx="12191999" cy="613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50-386" id="290" name="Google Shape;29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5-51-449" id="295" name="Google Shape;29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"/>
            <a:ext cx="12192001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4"/>
          <p:cNvSpPr txBox="1"/>
          <p:nvPr>
            <p:ph type="ctrTitle"/>
          </p:nvPr>
        </p:nvSpPr>
        <p:spPr>
          <a:xfrm>
            <a:off x="807080" y="2182187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omic Sans MS"/>
              <a:buNone/>
            </a:pPr>
            <a:r>
              <a:rPr b="1" i="1" lang="tr-TR"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ERGENLİK DÖNEMİ</a:t>
            </a:r>
            <a:endParaRPr b="1" i="1" sz="4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55" title="Çocukluktan ergenliğe geçiş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00" y="-644125"/>
            <a:ext cx="11391551" cy="734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791" y="1352053"/>
            <a:ext cx="816935" cy="84741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6"/>
          <p:cNvSpPr txBox="1"/>
          <p:nvPr/>
        </p:nvSpPr>
        <p:spPr>
          <a:xfrm>
            <a:off x="1608899" y="1544928"/>
            <a:ext cx="100584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Genellikle kızlar ergenliğe erkeklerden iki yıl daha önce başlamaktadır.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5-14-708" id="317" name="Google Shape;31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5-35-151" id="322" name="Google Shape;32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5-47-862" id="327" name="Google Shape;32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5-52-079" id="332" name="Google Shape;33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5-54-485" id="337" name="Google Shape;33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3-51-168" id="111" name="Google Shape;11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1950"/>
            <a:ext cx="12191999" cy="613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5-57-468" id="342" name="Google Shape;34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6-00-231" id="347" name="Google Shape;34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6-02-980" id="352" name="Google Shape;35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6-05-535" id="357" name="Google Shape;35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6-58-342" id="362" name="Google Shape;36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7-04-415" id="367" name="Google Shape;36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7-20-279" id="372" name="Google Shape;37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7-23-601" id="377" name="Google Shape;37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7-36-128" id="382" name="Google Shape;38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7-38-587" id="387" name="Google Shape;38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3-52-974" id="116" name="Google Shape;11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1950"/>
            <a:ext cx="12191999" cy="613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7-45-162" id="392" name="Google Shape;39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7-49-186" id="397" name="Google Shape;39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7-52-386" id="402" name="Google Shape;402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7-55-271" id="407" name="Google Shape;407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7-57-420" id="412" name="Google Shape;41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7-59-531" id="417" name="Google Shape;41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8-02-359" id="422" name="Google Shape;42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79" title="Sağlıklı bir ergenlik dönemi geçirmek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400" y="-606225"/>
            <a:ext cx="11437200" cy="73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8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4592"/>
            <a:ext cx="12192000" cy="6547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8-45-633" id="438" name="Google Shape;43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3-55-906"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1950"/>
            <a:ext cx="12191999" cy="613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9-43-233" id="443" name="Google Shape;44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8-58-111" id="448" name="Google Shape;44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9-11-586" id="453" name="Google Shape;45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9-15-519" id="458" name="Google Shape;45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9-18-001" id="463" name="Google Shape;463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9-21-080" id="468" name="Google Shape;468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08 16-29-24-089" id="473" name="Google Shape;47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3"/>
            <a:ext cx="12192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9"/>
          <p:cNvSpPr txBox="1"/>
          <p:nvPr>
            <p:ph type="ctrTitle"/>
          </p:nvPr>
        </p:nvSpPr>
        <p:spPr>
          <a:xfrm>
            <a:off x="1216269" y="166748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i="1" lang="tr-TR">
                <a:solidFill>
                  <a:srgbClr val="FF0000"/>
                </a:solidFill>
              </a:rPr>
              <a:t>DEĞERLENDİRME SORULARI</a:t>
            </a:r>
            <a:endParaRPr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12-578" id="483" name="Google Shape;483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8113"/>
            <a:ext cx="12192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14-243" id="488" name="Google Shape;488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8113"/>
            <a:ext cx="12192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3-58-568" id="126" name="Google Shape;12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1950"/>
            <a:ext cx="12191999" cy="613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15-835" id="493" name="Google Shape;493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8113"/>
            <a:ext cx="12192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17-712" id="498" name="Google Shape;498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8113"/>
            <a:ext cx="12192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19-376" id="503" name="Google Shape;503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8113"/>
            <a:ext cx="12192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21-563" id="508" name="Google Shape;508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8113"/>
            <a:ext cx="12192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23-038" id="513" name="Google Shape;51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8113"/>
            <a:ext cx="12192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25-173" id="518" name="Google Shape;518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8113"/>
            <a:ext cx="12192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32-788" id="523" name="Google Shape;523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34-533" id="528" name="Google Shape;52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36-418" id="533" name="Google Shape;533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38-552" id="538" name="Google Shape;538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4-01-575" id="131" name="Google Shape;13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1950"/>
            <a:ext cx="12191999" cy="613251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636450" y="737000"/>
            <a:ext cx="16839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tr-TR" sz="1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(Şartlı)</a:t>
            </a:r>
            <a:endParaRPr b="1" i="1" sz="1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40-824" id="543" name="Google Shape;543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42-438" id="548" name="Google Shape;54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43-910" id="553" name="Google Shape;553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45-943" id="558" name="Google Shape;55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47-561" id="563" name="Google Shape;563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49-066" id="568" name="Google Shape;56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55-588" id="573" name="Google Shape;573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3825"/>
            <a:ext cx="12192000" cy="660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57-338" id="578" name="Google Shape;578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3825"/>
            <a:ext cx="12192000" cy="660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6-59-113" id="583" name="Google Shape;583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3825"/>
            <a:ext cx="12192000" cy="660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29 12-07-00-760" id="588" name="Google Shape;588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3825"/>
            <a:ext cx="12192000" cy="660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