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</p:sldIdLst>
  <p:sldSz cy="6858000" cx="12192000"/>
  <p:notesSz cx="6858000" cy="9144000"/>
  <p:embeddedFontLst>
    <p:embeddedFont>
      <p:font typeface="Quattrocento Sans"/>
      <p:regular r:id="rId113"/>
      <p:bold r:id="rId114"/>
      <p:italic r:id="rId115"/>
      <p:boldItalic r:id="rId1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9" Type="http://schemas.openxmlformats.org/officeDocument/2006/relationships/slide" Target="slides/slide105.xml"/><Relationship Id="rId108" Type="http://schemas.openxmlformats.org/officeDocument/2006/relationships/slide" Target="slides/slide104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16" Type="http://schemas.openxmlformats.org/officeDocument/2006/relationships/font" Target="fonts/QuattrocentoSans-boldItalic.fntdata"/><Relationship Id="rId115" Type="http://schemas.openxmlformats.org/officeDocument/2006/relationships/font" Target="fonts/QuattrocentoSans-italic.fntdata"/><Relationship Id="rId15" Type="http://schemas.openxmlformats.org/officeDocument/2006/relationships/slide" Target="slides/slide11.xml"/><Relationship Id="rId110" Type="http://schemas.openxmlformats.org/officeDocument/2006/relationships/slide" Target="slides/slide106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14" Type="http://schemas.openxmlformats.org/officeDocument/2006/relationships/font" Target="fonts/QuattrocentoSans-bold.fntdata"/><Relationship Id="rId18" Type="http://schemas.openxmlformats.org/officeDocument/2006/relationships/slide" Target="slides/slide14.xml"/><Relationship Id="rId113" Type="http://schemas.openxmlformats.org/officeDocument/2006/relationships/font" Target="fonts/QuattrocentoSans-regular.fntdata"/><Relationship Id="rId112" Type="http://schemas.openxmlformats.org/officeDocument/2006/relationships/slide" Target="slides/slide108.xml"/><Relationship Id="rId111" Type="http://schemas.openxmlformats.org/officeDocument/2006/relationships/slide" Target="slides/slide107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0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0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0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0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0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93.jp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01.jp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00.jp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104.jp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102.jpg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103.jp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108.jp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106.jpg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107.jpg"/><Relationship Id="rId4" Type="http://schemas.openxmlformats.org/officeDocument/2006/relationships/hyperlink" Target="https://drive.google.com/file/d/1Pj15n5b0xD8ntOQFPKCMTnlC1CuImRGd/view?usp=sharing" TargetMode="External"/><Relationship Id="rId5" Type="http://schemas.openxmlformats.org/officeDocument/2006/relationships/image" Target="../media/image1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2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7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3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1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0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8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5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5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7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4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6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6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2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1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0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3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60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8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9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3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1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2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4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81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8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6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84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83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69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0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2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7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4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1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67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76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79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73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80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82.jp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98.jp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89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88.jp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9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85.jp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87.jp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97.jp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96.jp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92.jp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95.jp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86.jp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94.jp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91.jp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9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4215" y="0"/>
            <a:ext cx="12040546" cy="692833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>
            <p:ph type="ctrTitle"/>
          </p:nvPr>
        </p:nvSpPr>
        <p:spPr>
          <a:xfrm>
            <a:off x="1798546" y="4457699"/>
            <a:ext cx="8295023" cy="20916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Quattrocento Sans"/>
              <a:buNone/>
            </a:pPr>
            <a:r>
              <a:rPr i="1" lang="tr-TR" sz="40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ELEKTRİKSEL DİRENÇ VE </a:t>
            </a:r>
            <a:br>
              <a:rPr i="1" lang="tr-TR" sz="40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i="1" lang="tr-TR" sz="40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BAĞLI OLDUĞU FAKTÖRLER</a:t>
            </a:r>
            <a:endParaRPr i="1" sz="4000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3-36-267" id="135" name="Google Shape;13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413"/>
            <a:ext cx="12192000" cy="558958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3279530" y="433358"/>
            <a:ext cx="16969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20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DİRENÇ</a:t>
            </a:r>
            <a:endParaRPr b="1" i="1" sz="2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7-22-504" id="588" name="Google Shape;588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1" cy="649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7-24-779" id="593" name="Google Shape;593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1" cy="649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7-26-334" id="598" name="Google Shape;598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1" cy="649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7-27-978" id="603" name="Google Shape;603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1" cy="649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7-30-130" id="608" name="Google Shape;608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1" cy="649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7-31-627" id="613" name="Google Shape;613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1" cy="649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7-33-787" id="618" name="Google Shape;618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1" cy="649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7-35-389" id="623" name="Google Shape;623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1" cy="649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7-36-871" id="628" name="Google Shape;628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1" cy="649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12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26575" y="781925"/>
            <a:ext cx="671350" cy="67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3-38-217" id="141" name="Google Shape;14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413"/>
            <a:ext cx="12192000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3-40-170" id="146" name="Google Shape;14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413"/>
            <a:ext cx="12192000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1 08-39-50-250" id="151" name="Google Shape;151;p25"/>
          <p:cNvPicPr preferRelativeResize="0"/>
          <p:nvPr/>
        </p:nvPicPr>
        <p:blipFill rotWithShape="1">
          <a:blip r:embed="rId3">
            <a:alphaModFix/>
          </a:blip>
          <a:srcRect b="0" l="0" r="8649" t="0"/>
          <a:stretch/>
        </p:blipFill>
        <p:spPr>
          <a:xfrm>
            <a:off x="0" y="138113"/>
            <a:ext cx="11137392" cy="658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1 08-39-54-385" id="156" name="Google Shape;156;p26"/>
          <p:cNvPicPr preferRelativeResize="0"/>
          <p:nvPr/>
        </p:nvPicPr>
        <p:blipFill rotWithShape="1">
          <a:blip r:embed="rId3">
            <a:alphaModFix/>
          </a:blip>
          <a:srcRect b="0" l="0" r="8574" t="0"/>
          <a:stretch/>
        </p:blipFill>
        <p:spPr>
          <a:xfrm>
            <a:off x="0" y="138113"/>
            <a:ext cx="11146537" cy="658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1 08-39-57-724" id="161" name="Google Shape;161;p27"/>
          <p:cNvPicPr preferRelativeResize="0"/>
          <p:nvPr/>
        </p:nvPicPr>
        <p:blipFill rotWithShape="1">
          <a:blip r:embed="rId3">
            <a:alphaModFix/>
          </a:blip>
          <a:srcRect b="0" l="0" r="8649" t="0"/>
          <a:stretch/>
        </p:blipFill>
        <p:spPr>
          <a:xfrm>
            <a:off x="0" y="138113"/>
            <a:ext cx="11137392" cy="658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1 08-40-01-294" id="166" name="Google Shape;166;p28"/>
          <p:cNvPicPr preferRelativeResize="0"/>
          <p:nvPr/>
        </p:nvPicPr>
        <p:blipFill rotWithShape="1">
          <a:blip r:embed="rId3">
            <a:alphaModFix/>
          </a:blip>
          <a:srcRect b="0" l="0" r="8649" t="0"/>
          <a:stretch/>
        </p:blipFill>
        <p:spPr>
          <a:xfrm>
            <a:off x="0" y="138113"/>
            <a:ext cx="11137392" cy="658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1 08-40-08-565" id="171" name="Google Shape;171;p29"/>
          <p:cNvPicPr preferRelativeResize="0"/>
          <p:nvPr/>
        </p:nvPicPr>
        <p:blipFill rotWithShape="1">
          <a:blip r:embed="rId3">
            <a:alphaModFix/>
          </a:blip>
          <a:srcRect b="0" l="0" r="8724" t="0"/>
          <a:stretch/>
        </p:blipFill>
        <p:spPr>
          <a:xfrm>
            <a:off x="0" y="138113"/>
            <a:ext cx="11128248" cy="658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3-46-889" id="176" name="Google Shape;17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1025"/>
            <a:ext cx="12192000" cy="569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3-51-346" id="181" name="Google Shape;18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1025"/>
            <a:ext cx="12192000" cy="569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3-17-878"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413"/>
            <a:ext cx="12192000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1 08-40-28-215" id="186" name="Google Shape;186;p32"/>
          <p:cNvPicPr preferRelativeResize="0"/>
          <p:nvPr/>
        </p:nvPicPr>
        <p:blipFill rotWithShape="1">
          <a:blip r:embed="rId3">
            <a:alphaModFix/>
          </a:blip>
          <a:srcRect b="0" l="1199" r="3849" t="0"/>
          <a:stretch/>
        </p:blipFill>
        <p:spPr>
          <a:xfrm>
            <a:off x="146304" y="138113"/>
            <a:ext cx="11576304" cy="658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1 08-41-11-425" id="191" name="Google Shape;191;p33"/>
          <p:cNvPicPr preferRelativeResize="0"/>
          <p:nvPr/>
        </p:nvPicPr>
        <p:blipFill rotWithShape="1">
          <a:blip r:embed="rId3">
            <a:alphaModFix/>
          </a:blip>
          <a:srcRect b="0" l="1275" r="3925" t="0"/>
          <a:stretch/>
        </p:blipFill>
        <p:spPr>
          <a:xfrm>
            <a:off x="155448" y="138113"/>
            <a:ext cx="11558016" cy="658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1 08-41-13-603" id="196" name="Google Shape;196;p34"/>
          <p:cNvPicPr preferRelativeResize="0"/>
          <p:nvPr/>
        </p:nvPicPr>
        <p:blipFill rotWithShape="1">
          <a:blip r:embed="rId3">
            <a:alphaModFix/>
          </a:blip>
          <a:srcRect b="0" l="1350" r="4000" t="0"/>
          <a:stretch/>
        </p:blipFill>
        <p:spPr>
          <a:xfrm>
            <a:off x="164592" y="138113"/>
            <a:ext cx="11539728" cy="658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1 08-41-17-899" id="201" name="Google Shape;201;p35"/>
          <p:cNvPicPr preferRelativeResize="0"/>
          <p:nvPr/>
        </p:nvPicPr>
        <p:blipFill rotWithShape="1">
          <a:blip r:embed="rId3">
            <a:alphaModFix/>
          </a:blip>
          <a:srcRect b="0" l="1124" r="3925" t="0"/>
          <a:stretch/>
        </p:blipFill>
        <p:spPr>
          <a:xfrm>
            <a:off x="137160" y="138113"/>
            <a:ext cx="11576304" cy="658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3-58-499" id="206" name="Google Shape;20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1025"/>
            <a:ext cx="12192000" cy="569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02-749" id="211" name="Google Shape;21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07-883" id="216" name="Google Shape;21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09-389" id="221" name="Google Shape;22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10-894" id="226" name="Google Shape;22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13-792" id="231" name="Google Shape;23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3-19-809"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413"/>
            <a:ext cx="12192000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15-146" id="236" name="Google Shape;23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18-746" id="241" name="Google Shape;24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20-239" id="246" name="Google Shape;24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21-985" id="251" name="Google Shape;25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23-579" id="256" name="Google Shape;25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8-27-213" id="261" name="Google Shape;26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9100"/>
            <a:ext cx="1219200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7"/>
          <p:cNvSpPr/>
          <p:nvPr/>
        </p:nvSpPr>
        <p:spPr>
          <a:xfrm>
            <a:off x="0" y="393192"/>
            <a:ext cx="320040" cy="604570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8-28-611" id="267" name="Google Shape;26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9100"/>
            <a:ext cx="1219200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8"/>
          <p:cNvSpPr/>
          <p:nvPr/>
        </p:nvSpPr>
        <p:spPr>
          <a:xfrm>
            <a:off x="0" y="393192"/>
            <a:ext cx="320040" cy="604570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3-55-208" id="273" name="Google Shape;27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1025"/>
            <a:ext cx="12192000" cy="569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3-56-819" id="278" name="Google Shape;27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81025"/>
            <a:ext cx="12192000" cy="569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1 08-39-25-463" id="283" name="Google Shape;28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8113"/>
            <a:ext cx="12192000" cy="658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3-21-458" id="105" name="Google Shape;1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413"/>
            <a:ext cx="12192000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1 08-39-26-931" id="288" name="Google Shape;28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8113"/>
            <a:ext cx="12192000" cy="6580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25-748" id="293" name="Google Shape;29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27-274" id="298" name="Google Shape;29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29-693" id="303" name="Google Shape;30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32-334" id="308" name="Google Shape;30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34-220" id="313" name="Google Shape;31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37-629" id="318" name="Google Shape;31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43-201" id="323" name="Google Shape;32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45-614" id="328" name="Google Shape;32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47-566" id="333" name="Google Shape;333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3-24-669"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413"/>
            <a:ext cx="12192000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50-474" id="338" name="Google Shape;33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53-064" id="343" name="Google Shape;34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57-169" id="348" name="Google Shape;34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4-59-693" id="353" name="Google Shape;35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8-53-304" id="358" name="Google Shape;35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8-55-175" id="363" name="Google Shape;36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963"/>
            <a:ext cx="12192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5-12-769" id="368" name="Google Shape;36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5-14-042" id="373" name="Google Shape;37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5-15-753" id="378" name="Google Shape;37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5-18-040" id="383" name="Google Shape;383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3-29-199" id="115" name="Google Shape;1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413"/>
            <a:ext cx="12192000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5-20-873" id="388" name="Google Shape;388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5-22-451" id="393" name="Google Shape;39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5-24-345" id="398" name="Google Shape;39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5-25-788" id="403" name="Google Shape;40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5-27-567" id="408" name="Google Shape;408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5-29-090" id="413" name="Google Shape;41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5-30-642" id="418" name="Google Shape;41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5-32-157" id="423" name="Google Shape;42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5-39-164" id="428" name="Google Shape;42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5-40-817" id="433" name="Google Shape;43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3-31-336"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413"/>
            <a:ext cx="12192000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5-44-674" id="438" name="Google Shape;43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5-46-763" id="443" name="Google Shape;443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5-53-482" id="448" name="Google Shape;448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5-55-883" id="453" name="Google Shape;453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49275"/>
            <a:ext cx="12192000" cy="575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86"/>
          <p:cNvSpPr txBox="1"/>
          <p:nvPr>
            <p:ph type="ctrTitle"/>
          </p:nvPr>
        </p:nvSpPr>
        <p:spPr>
          <a:xfrm>
            <a:off x="1216269" y="166748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i="1" lang="tr-TR">
                <a:solidFill>
                  <a:srgbClr val="FF0000"/>
                </a:solidFill>
              </a:rPr>
              <a:t>DEĞERLENDİRME SORULARI</a:t>
            </a:r>
            <a:endParaRPr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6-22-701" id="463" name="Google Shape;463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9725"/>
            <a:ext cx="12192001" cy="617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6-24-462" id="468" name="Google Shape;468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9725"/>
            <a:ext cx="12192001" cy="617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6-27-488" id="473" name="Google Shape;47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9725"/>
            <a:ext cx="12192001" cy="617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6-29-931" id="478" name="Google Shape;47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9725"/>
            <a:ext cx="12192001" cy="617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6-32-126" id="483" name="Google Shape;483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9725"/>
            <a:ext cx="12192001" cy="617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3-33-082" id="125" name="Google Shape;1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413"/>
            <a:ext cx="12192000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6-33-872" id="488" name="Google Shape;48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9725"/>
            <a:ext cx="12192001" cy="617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6-35-745" id="493" name="Google Shape;493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9725"/>
            <a:ext cx="12192001" cy="617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6-37-440" id="498" name="Google Shape;498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9725"/>
            <a:ext cx="12192001" cy="617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6-39-613" id="503" name="Google Shape;503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9725"/>
            <a:ext cx="12192001" cy="617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6-42-076" id="508" name="Google Shape;508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9725"/>
            <a:ext cx="12192001" cy="617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6-43-544" id="513" name="Google Shape;51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9725"/>
            <a:ext cx="12192001" cy="617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6-45-136" id="518" name="Google Shape;518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9725"/>
            <a:ext cx="12192001" cy="617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6-46-556" id="523" name="Google Shape;52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9725"/>
            <a:ext cx="12192001" cy="617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6-48-303" id="528" name="Google Shape;528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9725"/>
            <a:ext cx="12192001" cy="617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6-50-190" id="533" name="Google Shape;53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9725"/>
            <a:ext cx="12192001" cy="617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3-34-495" id="130" name="Google Shape;13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413"/>
            <a:ext cx="12192000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6-51-998" id="538" name="Google Shape;53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9725"/>
            <a:ext cx="12192001" cy="617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6-56-505" id="543" name="Google Shape;543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1" cy="649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6-58-316" id="548" name="Google Shape;54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1" cy="649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7-09-853" id="553" name="Google Shape;553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1" cy="649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7-11-538" id="558" name="Google Shape;558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1" cy="649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7-13-609" id="563" name="Google Shape;563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1" cy="649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7-15-250" id="568" name="Google Shape;568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1" cy="649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7-17-761" id="573" name="Google Shape;573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1" cy="649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7-19-257" id="578" name="Google Shape;578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1" cy="649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30 17-27-20-886" id="583" name="Google Shape;583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975"/>
            <a:ext cx="12192001" cy="649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