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8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5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3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1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0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02" y="0"/>
            <a:ext cx="99635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3-56-358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5769" r="6538" t="0"/>
          <a:stretch/>
        </p:blipFill>
        <p:spPr>
          <a:xfrm>
            <a:off x="703385" y="50800"/>
            <a:ext cx="10691446" cy="6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3-57-795"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5624" r="6682" t="0"/>
          <a:stretch/>
        </p:blipFill>
        <p:spPr>
          <a:xfrm>
            <a:off x="685800" y="50800"/>
            <a:ext cx="10691446" cy="6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6-140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7-964"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>
            <a:off x="3457296" y="137842"/>
            <a:ext cx="5277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MADDENİN HALLERİ VE TANECİKLİ YAPISI</a:t>
            </a:r>
            <a:endParaRPr i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980" y="5495192"/>
            <a:ext cx="2359791" cy="79980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1688123" y="5758962"/>
            <a:ext cx="64359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Taneciğin etrafındaki çizgi sayısı taneciğin hızını belirtir.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21-771" id="160" name="Google Shape;1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5687" y="940226"/>
            <a:ext cx="3022190" cy="337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24-188" id="166" name="Google Shape;1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4">
            <a:alphaModFix/>
          </a:blip>
          <a:srcRect b="1088" l="0" r="0" t="1"/>
          <a:stretch/>
        </p:blipFill>
        <p:spPr>
          <a:xfrm>
            <a:off x="9116693" y="969899"/>
            <a:ext cx="2919976" cy="319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28-043"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3746" y="789413"/>
            <a:ext cx="2838846" cy="263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30-379" id="178" name="Google Shape;1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37-742"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41-182" id="188" name="Google Shape;1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2224548" y="3257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MADDENİN TANECİKLİ YAPISI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4" name="Google Shape;9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348" y="1347019"/>
            <a:ext cx="8858863" cy="4886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44-042"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50-936"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54-052"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57-077" id="208" name="Google Shape;2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0-104" id="213" name="Google Shape;21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6-966" id="218" name="Google Shape;2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9-205" id="223" name="Google Shape;2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2222"/>
            <a:ext cx="12192000" cy="605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8"/>
          <p:cNvSpPr/>
          <p:nvPr/>
        </p:nvSpPr>
        <p:spPr>
          <a:xfrm>
            <a:off x="2145321" y="633046"/>
            <a:ext cx="7763609" cy="120454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8"/>
          <p:cNvSpPr txBox="1"/>
          <p:nvPr/>
        </p:nvSpPr>
        <p:spPr>
          <a:xfrm>
            <a:off x="5292970" y="633046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Süblimleşme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8"/>
          <p:cNvSpPr/>
          <p:nvPr/>
        </p:nvSpPr>
        <p:spPr>
          <a:xfrm rot="10800000">
            <a:off x="2145319" y="2954215"/>
            <a:ext cx="7740735" cy="983421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5292970" y="3634124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Kırağılaşma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2-629" id="232" name="Google Shape;23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4-548" id="237" name="Google Shape;2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11-660" id="242" name="Google Shape;2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3-50-260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12-969" id="247" name="Google Shape;2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0-430" id="252" name="Google Shape;2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3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0" y="-28"/>
            <a:ext cx="22596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 b="1" i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3-179" id="259" name="Google Shape;25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4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6-148" id="266" name="Google Shape;2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8-635" id="273" name="Google Shape;27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6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26-172" id="280" name="Google Shape;2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7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0-622" id="287" name="Google Shape;28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8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8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2-918" id="294" name="Google Shape;29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9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9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5-032" id="301" name="Google Shape;30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0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0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7-402" id="308" name="Google Shape;30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1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1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3-54-861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9-540" id="315" name="Google Shape;31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2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2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42-103"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3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3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44-261" id="329" name="Google Shape;32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4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4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46-285" id="336" name="Google Shape;33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5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5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06-746" id="348" name="Google Shape;34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08-797" id="353" name="Google Shape;35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0-939" id="358" name="Google Shape;3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2-708" id="363" name="Google Shape;36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4-634" id="368" name="Google Shape;36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0-830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6-452" id="373" name="Google Shape;37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8-662" id="378" name="Google Shape;37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0-380" id="383" name="Google Shape;38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2-199" id="388" name="Google Shape;38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3-933" id="393" name="Google Shape;39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5-814" id="398" name="Google Shape;39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7-675" id="403" name="Google Shape;40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3-496" id="408" name="Google Shape;40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5-256" id="413" name="Google Shape;41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7-244" id="418" name="Google Shape;41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2-10-424" id="115" name="Google Shape;115;p18"/>
          <p:cNvPicPr preferRelativeResize="0"/>
          <p:nvPr/>
        </p:nvPicPr>
        <p:blipFill rotWithShape="1">
          <a:blip r:embed="rId3">
            <a:alphaModFix/>
          </a:blip>
          <a:srcRect b="3187" l="5554" r="6321" t="0"/>
          <a:stretch/>
        </p:blipFill>
        <p:spPr>
          <a:xfrm>
            <a:off x="677008" y="196851"/>
            <a:ext cx="10744200" cy="625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8-854" id="423" name="Google Shape;42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40-950" id="428" name="Google Shape;42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42-879" id="433" name="Google Shape;43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0-758" id="438" name="Google Shape;43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2-472" id="443" name="Google Shape;44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5-077" id="448" name="Google Shape;44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7"/>
          <p:cNvSpPr/>
          <p:nvPr/>
        </p:nvSpPr>
        <p:spPr>
          <a:xfrm>
            <a:off x="1617785" y="2391508"/>
            <a:ext cx="1354015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7"/>
          <p:cNvSpPr txBox="1"/>
          <p:nvPr/>
        </p:nvSpPr>
        <p:spPr>
          <a:xfrm>
            <a:off x="1556175" y="2378308"/>
            <a:ext cx="14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    Y     Z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7-000" id="455" name="Google Shape;45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8"/>
          <p:cNvSpPr/>
          <p:nvPr/>
        </p:nvSpPr>
        <p:spPr>
          <a:xfrm>
            <a:off x="1617785" y="2391508"/>
            <a:ext cx="1353900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8"/>
          <p:cNvSpPr txBox="1"/>
          <p:nvPr/>
        </p:nvSpPr>
        <p:spPr>
          <a:xfrm>
            <a:off x="1556113" y="2378308"/>
            <a:ext cx="147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    Y     Z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2-12-082" id="120" name="Google Shape;120;p19"/>
          <p:cNvPicPr preferRelativeResize="0"/>
          <p:nvPr/>
        </p:nvPicPr>
        <p:blipFill rotWithShape="1">
          <a:blip r:embed="rId3">
            <a:alphaModFix/>
          </a:blip>
          <a:srcRect b="3324" l="5336" r="6394" t="0"/>
          <a:stretch/>
        </p:blipFill>
        <p:spPr>
          <a:xfrm>
            <a:off x="650631" y="196851"/>
            <a:ext cx="10761785" cy="624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3-58-281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3-709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