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</p:sldIdLst>
  <p:sldSz cy="6858000" cx="12192000"/>
  <p:notesSz cx="6858000" cy="9144000"/>
  <p:embeddedFontLst>
    <p:embeddedFont>
      <p:font typeface="Quattrocento Sans"/>
      <p:regular r:id="rId90"/>
      <p:bold r:id="rId91"/>
      <p:italic r:id="rId92"/>
      <p:boldItalic r:id="rId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42" Type="http://schemas.openxmlformats.org/officeDocument/2006/relationships/slide" Target="slides/slide38.xml"/><Relationship Id="rId86" Type="http://schemas.openxmlformats.org/officeDocument/2006/relationships/slide" Target="slides/slide82.xml"/><Relationship Id="rId41" Type="http://schemas.openxmlformats.org/officeDocument/2006/relationships/slide" Target="slides/slide37.xml"/><Relationship Id="rId85" Type="http://schemas.openxmlformats.org/officeDocument/2006/relationships/slide" Target="slides/slide81.xml"/><Relationship Id="rId44" Type="http://schemas.openxmlformats.org/officeDocument/2006/relationships/slide" Target="slides/slide40.xml"/><Relationship Id="rId88" Type="http://schemas.openxmlformats.org/officeDocument/2006/relationships/slide" Target="slides/slide84.xml"/><Relationship Id="rId43" Type="http://schemas.openxmlformats.org/officeDocument/2006/relationships/slide" Target="slides/slide39.xml"/><Relationship Id="rId87" Type="http://schemas.openxmlformats.org/officeDocument/2006/relationships/slide" Target="slides/slide8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91" Type="http://schemas.openxmlformats.org/officeDocument/2006/relationships/font" Target="fonts/QuattrocentoSans-bold.fntdata"/><Relationship Id="rId90" Type="http://schemas.openxmlformats.org/officeDocument/2006/relationships/font" Target="fonts/QuattrocentoSans-regular.fntdata"/><Relationship Id="rId93" Type="http://schemas.openxmlformats.org/officeDocument/2006/relationships/font" Target="fonts/QuattrocentoSans-boldItalic.fntdata"/><Relationship Id="rId92" Type="http://schemas.openxmlformats.org/officeDocument/2006/relationships/font" Target="fonts/QuattrocentoSans-italic.fntdata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5" Type="http://schemas.openxmlformats.org/officeDocument/2006/relationships/image" Target="../media/image48.png"/><Relationship Id="rId6" Type="http://schemas.openxmlformats.org/officeDocument/2006/relationships/image" Target="../media/image42.png"/><Relationship Id="rId7" Type="http://schemas.openxmlformats.org/officeDocument/2006/relationships/image" Target="../media/image46.png"/><Relationship Id="rId8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png"/><Relationship Id="rId4" Type="http://schemas.openxmlformats.org/officeDocument/2006/relationships/image" Target="../media/image7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9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9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8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7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1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3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4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9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1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0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3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8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5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6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7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930" y="0"/>
            <a:ext cx="105424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>
            <p:ph type="title"/>
          </p:nvPr>
        </p:nvSpPr>
        <p:spPr>
          <a:xfrm>
            <a:off x="3909045" y="468170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MADDE VE ISI</a:t>
            </a:r>
            <a:endParaRPr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50-664" id="135" name="Google Shape;1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51-844" id="140" name="Google Shape;1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59-971" id="145" name="Google Shape;1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01-784" id="150" name="Google Shape;1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06-770" id="155" name="Google Shape;15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08-614" id="160" name="Google Shape;16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13-090" id="165" name="Google Shape;16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14-623" id="170" name="Google Shape;1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16-264" id="175" name="Google Shape;17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17-670" id="180" name="Google Shape;18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27-749"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19-145" id="185" name="Google Shape;18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20-249" id="190" name="Google Shape;19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21-571" id="195" name="Google Shape;19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22-572" id="200" name="Google Shape;20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24-194" id="205" name="Google Shape;20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28-696" id="210" name="Google Shape;21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30-086" id="215" name="Google Shape;21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32-023" id="220" name="Google Shape;2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33-371" id="225" name="Google Shape;22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35-487" id="230" name="Google Shape;23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29-874" id="100" name="Google Shape;1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37-380" id="235" name="Google Shape;23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39-557" id="240" name="Google Shape;24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42-999" id="245" name="Google Shape;24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44-596" id="250" name="Google Shape;25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46-644" id="255" name="Google Shape;25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2-55-839" id="260" name="Google Shape;260;p47"/>
          <p:cNvPicPr preferRelativeResize="0"/>
          <p:nvPr/>
        </p:nvPicPr>
        <p:blipFill rotWithShape="1">
          <a:blip r:embed="rId3">
            <a:alphaModFix/>
          </a:blip>
          <a:srcRect b="8513" l="4904" r="9855" t="0"/>
          <a:stretch/>
        </p:blipFill>
        <p:spPr>
          <a:xfrm>
            <a:off x="597877" y="195263"/>
            <a:ext cx="10392508" cy="5915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2-57-080" id="265" name="Google Shape;265;p48"/>
          <p:cNvPicPr preferRelativeResize="0"/>
          <p:nvPr/>
        </p:nvPicPr>
        <p:blipFill rotWithShape="1">
          <a:blip r:embed="rId3">
            <a:alphaModFix/>
          </a:blip>
          <a:srcRect b="9193" l="5193" r="10072" t="0"/>
          <a:stretch/>
        </p:blipFill>
        <p:spPr>
          <a:xfrm>
            <a:off x="633046" y="195263"/>
            <a:ext cx="10330962" cy="5871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49-075" id="270" name="Google Shape;27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51-264" id="275" name="Google Shape;27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53-363" id="280" name="Google Shape;28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33-170" id="105" name="Google Shape;1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54-917" id="285" name="Google Shape;28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56-385" id="290" name="Google Shape;29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0-58-288" id="295" name="Google Shape;29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00-738" id="300" name="Google Shape;30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1999" cy="593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528" y="176212"/>
            <a:ext cx="3133725" cy="223837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07" name="Google Shape;307;p56"/>
          <p:cNvSpPr txBox="1"/>
          <p:nvPr/>
        </p:nvSpPr>
        <p:spPr>
          <a:xfrm>
            <a:off x="688258" y="2654710"/>
            <a:ext cx="2349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Plastik köpük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5610" y="342899"/>
            <a:ext cx="2945967" cy="215878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09" name="Google Shape;309;p56"/>
          <p:cNvSpPr txBox="1"/>
          <p:nvPr/>
        </p:nvSpPr>
        <p:spPr>
          <a:xfrm>
            <a:off x="5186515" y="2605549"/>
            <a:ext cx="2349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Taş yünü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6598" y="324336"/>
            <a:ext cx="3242450" cy="225956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11" name="Google Shape;311;p56"/>
          <p:cNvSpPr txBox="1"/>
          <p:nvPr/>
        </p:nvSpPr>
        <p:spPr>
          <a:xfrm>
            <a:off x="9256980" y="2709410"/>
            <a:ext cx="2349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Katran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0188" y="3242172"/>
            <a:ext cx="3196406" cy="240154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13" name="Google Shape;313;p56"/>
          <p:cNvSpPr txBox="1"/>
          <p:nvPr/>
        </p:nvSpPr>
        <p:spPr>
          <a:xfrm>
            <a:off x="1335343" y="5813184"/>
            <a:ext cx="2349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 yünü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96296" y="3242172"/>
            <a:ext cx="2950600" cy="222625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15" name="Google Shape;315;p56"/>
          <p:cNvSpPr txBox="1"/>
          <p:nvPr/>
        </p:nvSpPr>
        <p:spPr>
          <a:xfrm>
            <a:off x="5096986" y="5788860"/>
            <a:ext cx="2349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Silikon yünü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26598" y="3242172"/>
            <a:ext cx="3380292" cy="222625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17" name="Google Shape;317;p56"/>
          <p:cNvSpPr txBox="1"/>
          <p:nvPr/>
        </p:nvSpPr>
        <p:spPr>
          <a:xfrm>
            <a:off x="9005497" y="5813184"/>
            <a:ext cx="2349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Volkan tüfü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91919"/>
            <a:ext cx="3255526" cy="135342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7"/>
          <p:cNvSpPr txBox="1"/>
          <p:nvPr/>
        </p:nvSpPr>
        <p:spPr>
          <a:xfrm>
            <a:off x="2015612" y="1430506"/>
            <a:ext cx="981259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Asbest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insan sağlığına zararlarından ötürü artık yalıtım malzemesi olarak kullanılmamaktadır.</a:t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24" name="Google Shape;32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2062" y="2486025"/>
            <a:ext cx="4326195" cy="320777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02-456" id="329" name="Google Shape;32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04-401" id="334" name="Google Shape;33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06-150" id="339" name="Google Shape;33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07-698" id="344" name="Google Shape;34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35-633"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09-141" id="349" name="Google Shape;34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18-052" id="354" name="Google Shape;35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19-894" id="359" name="Google Shape;35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21-602" id="364" name="Google Shape;36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23-074" id="369" name="Google Shape;36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7"/>
          <p:cNvSpPr txBox="1"/>
          <p:nvPr>
            <p:ph type="ctrTitle"/>
          </p:nvPr>
        </p:nvSpPr>
        <p:spPr>
          <a:xfrm>
            <a:off x="1216269" y="166748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i="1" lang="tr-TR">
                <a:solidFill>
                  <a:srgbClr val="FF0000"/>
                </a:solidFill>
              </a:rPr>
              <a:t>DEĞERLENDİRME SORULARI</a:t>
            </a:r>
            <a:endParaRPr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36-148" id="379" name="Google Shape;37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4650"/>
            <a:ext cx="12192000" cy="610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8"/>
          <p:cNvSpPr/>
          <p:nvPr/>
        </p:nvSpPr>
        <p:spPr>
          <a:xfrm>
            <a:off x="0" y="677008"/>
            <a:ext cx="580292" cy="36048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37-891" id="385" name="Google Shape;38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4650"/>
            <a:ext cx="12192000" cy="610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9"/>
          <p:cNvSpPr/>
          <p:nvPr/>
        </p:nvSpPr>
        <p:spPr>
          <a:xfrm>
            <a:off x="0" y="685800"/>
            <a:ext cx="580292" cy="36048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44-007" id="391" name="Google Shape;39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45-737" id="396" name="Google Shape;39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37-697"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47-512" id="401" name="Google Shape;40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49-465" id="406" name="Google Shape;40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51-687" id="411" name="Google Shape;41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53-475" id="416" name="Google Shape;41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55-015" id="421" name="Google Shape;42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56-580" id="426" name="Google Shape;42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58-234" id="431" name="Google Shape;43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1-59-844" id="436" name="Google Shape;436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01-348" id="441" name="Google Shape;44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03-127" id="446" name="Google Shape;44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46-384"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04-772" id="451" name="Google Shape;45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06-468" id="456" name="Google Shape;45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07-937" id="461" name="Google Shape;46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09-716" id="466" name="Google Shape;466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16-065" id="471" name="Google Shape;47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6538"/>
            <a:ext cx="12192000" cy="638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17-465" id="476" name="Google Shape;47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6538"/>
            <a:ext cx="12192000" cy="638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22-387" id="481" name="Google Shape;48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763"/>
            <a:ext cx="12192000" cy="6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02-23-960" id="486" name="Google Shape;48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763"/>
            <a:ext cx="12192000" cy="6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4-50-256" id="491" name="Google Shape;49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4-52-356" id="496" name="Google Shape;49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47-940"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4-55-816" id="501" name="Google Shape;501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4-58-098" id="506" name="Google Shape;50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5-05-497" id="511" name="Google Shape;511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5-07-607" id="516" name="Google Shape;516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5-47-794" id="521" name="Google Shape;521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4-20 21-25-49-543" id="526" name="Google Shape;526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8-59-49-366"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