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y="6858000" cx="12192000"/>
  <p:notesSz cx="6858000" cy="9144000"/>
  <p:embeddedFontLst>
    <p:embeddedFont>
      <p:font typeface="Quattrocento Sans"/>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QuattrocentoSans-regular.fntdata"/><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QuattrocentoSans-italic.fntdata"/><Relationship Id="rId12" Type="http://schemas.openxmlformats.org/officeDocument/2006/relationships/slide" Target="slides/slide8.xml"/><Relationship Id="rId56" Type="http://schemas.openxmlformats.org/officeDocument/2006/relationships/font" Target="fonts/QuattrocentoSans-bold.fntdata"/><Relationship Id="rId15" Type="http://schemas.openxmlformats.org/officeDocument/2006/relationships/slide" Target="slides/slide11.xml"/><Relationship Id="rId14" Type="http://schemas.openxmlformats.org/officeDocument/2006/relationships/slide" Target="slides/slide10.xml"/><Relationship Id="rId58" Type="http://schemas.openxmlformats.org/officeDocument/2006/relationships/font" Target="fonts/QuattrocentoSans-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b2b4fed98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b2b4fed98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b2b4fed98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b2b4fed988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b2b4fed988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b2b4fed988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b2b4fed988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b2b4fed988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b2b4fed988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b2b4fed988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b2b4fed988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gb2b4fed988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27" name="Shape 27"/>
        <p:cNvGrpSpPr/>
        <p:nvPr/>
      </p:nvGrpSpPr>
      <p:grpSpPr>
        <a:xfrm>
          <a:off x="0" y="0"/>
          <a:ext cx="0" cy="0"/>
          <a:chOff x="0" y="0"/>
          <a:chExt cx="0" cy="0"/>
        </a:xfrm>
      </p:grpSpPr>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55.png"/><Relationship Id="rId5"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png"/><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8.pn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9.png"/><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0.png"/><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5.jpg"/><Relationship Id="rId4"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5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b="0" l="0" r="0" t="0"/>
          <a:stretch/>
        </p:blipFill>
        <p:spPr>
          <a:xfrm>
            <a:off x="3037518" y="171595"/>
            <a:ext cx="5829286" cy="6730567"/>
          </a:xfrm>
          <a:prstGeom prst="rect">
            <a:avLst/>
          </a:prstGeom>
          <a:noFill/>
          <a:ln>
            <a:noFill/>
          </a:ln>
        </p:spPr>
      </p:pic>
      <p:sp>
        <p:nvSpPr>
          <p:cNvPr id="89" name="Google Shape;89;p13"/>
          <p:cNvSpPr txBox="1"/>
          <p:nvPr>
            <p:ph type="ctrTitle"/>
          </p:nvPr>
        </p:nvSpPr>
        <p:spPr>
          <a:xfrm>
            <a:off x="1380161" y="3993990"/>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B050"/>
              </a:buClr>
              <a:buSzPts val="6000"/>
              <a:buFont typeface="Calibri"/>
              <a:buNone/>
            </a:pPr>
            <a:r>
              <a:rPr lang="tr-TR">
                <a:solidFill>
                  <a:srgbClr val="00B050"/>
                </a:solidFill>
              </a:rPr>
              <a:t>MUTASYON-MODİFİKASYON</a:t>
            </a:r>
            <a:endParaRPr>
              <a:solidFill>
                <a:srgbClr val="00B05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2"/>
          <p:cNvPicPr preferRelativeResize="0"/>
          <p:nvPr/>
        </p:nvPicPr>
        <p:blipFill rotWithShape="1">
          <a:blip r:embed="rId3">
            <a:alphaModFix/>
          </a:blip>
          <a:srcRect b="0" l="0" r="0" t="0"/>
          <a:stretch/>
        </p:blipFill>
        <p:spPr>
          <a:xfrm>
            <a:off x="2176410" y="559839"/>
            <a:ext cx="3200400" cy="4800600"/>
          </a:xfrm>
          <a:prstGeom prst="rect">
            <a:avLst/>
          </a:prstGeom>
          <a:noFill/>
          <a:ln>
            <a:noFill/>
          </a:ln>
          <a:effectLst>
            <a:outerShdw blurRad="292100" rotWithShape="0" algn="tl" dir="2700000" dist="139700">
              <a:srgbClr val="333333">
                <a:alpha val="64705"/>
              </a:srgbClr>
            </a:outerShdw>
          </a:effectLst>
        </p:spPr>
      </p:pic>
      <p:sp>
        <p:nvSpPr>
          <p:cNvPr id="155" name="Google Shape;155;p22"/>
          <p:cNvSpPr txBox="1"/>
          <p:nvPr/>
        </p:nvSpPr>
        <p:spPr>
          <a:xfrm>
            <a:off x="6058260" y="5945347"/>
            <a:ext cx="2825496"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000">
                <a:solidFill>
                  <a:srgbClr val="FF0000"/>
                </a:solidFill>
                <a:latin typeface="Calibri"/>
                <a:ea typeface="Calibri"/>
                <a:cs typeface="Calibri"/>
                <a:sym typeface="Calibri"/>
              </a:rPr>
              <a:t>Albinoluk</a:t>
            </a:r>
            <a:endParaRPr sz="2000">
              <a:solidFill>
                <a:srgbClr val="FF0000"/>
              </a:solidFill>
              <a:latin typeface="Calibri"/>
              <a:ea typeface="Calibri"/>
              <a:cs typeface="Calibri"/>
              <a:sym typeface="Calibri"/>
            </a:endParaRPr>
          </a:p>
        </p:txBody>
      </p:sp>
      <p:pic>
        <p:nvPicPr>
          <p:cNvPr id="156" name="Google Shape;156;p22"/>
          <p:cNvPicPr preferRelativeResize="0"/>
          <p:nvPr/>
        </p:nvPicPr>
        <p:blipFill rotWithShape="1">
          <a:blip r:embed="rId4">
            <a:alphaModFix/>
          </a:blip>
          <a:srcRect b="0" l="0" r="0" t="0"/>
          <a:stretch/>
        </p:blipFill>
        <p:spPr>
          <a:xfrm>
            <a:off x="7486419" y="559839"/>
            <a:ext cx="3001766" cy="4870053"/>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3"/>
          <p:cNvPicPr preferRelativeResize="0"/>
          <p:nvPr/>
        </p:nvPicPr>
        <p:blipFill rotWithShape="1">
          <a:blip r:embed="rId3">
            <a:alphaModFix/>
          </a:blip>
          <a:srcRect b="0" l="0" r="0" t="0"/>
          <a:stretch/>
        </p:blipFill>
        <p:spPr>
          <a:xfrm>
            <a:off x="238184" y="1121693"/>
            <a:ext cx="3888432" cy="3857625"/>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162" name="Google Shape;162;p23"/>
          <p:cNvPicPr preferRelativeResize="0"/>
          <p:nvPr/>
        </p:nvPicPr>
        <p:blipFill rotWithShape="1">
          <a:blip r:embed="rId4">
            <a:alphaModFix/>
          </a:blip>
          <a:srcRect b="0" l="0" r="0" t="0"/>
          <a:stretch/>
        </p:blipFill>
        <p:spPr>
          <a:xfrm>
            <a:off x="4477512" y="1425344"/>
            <a:ext cx="3386328" cy="3672408"/>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163" name="Google Shape;163;p23"/>
          <p:cNvPicPr preferRelativeResize="0"/>
          <p:nvPr/>
        </p:nvPicPr>
        <p:blipFill rotWithShape="1">
          <a:blip r:embed="rId5">
            <a:alphaModFix/>
          </a:blip>
          <a:srcRect b="0" l="0" r="0" t="0"/>
          <a:stretch/>
        </p:blipFill>
        <p:spPr>
          <a:xfrm>
            <a:off x="8214736" y="1425344"/>
            <a:ext cx="3507872" cy="3471819"/>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64" name="Google Shape;164;p23"/>
          <p:cNvSpPr txBox="1"/>
          <p:nvPr>
            <p:ph type="title"/>
          </p:nvPr>
        </p:nvSpPr>
        <p:spPr>
          <a:xfrm>
            <a:off x="4477512" y="5166883"/>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00"/>
              </a:buClr>
              <a:buSzPts val="3200"/>
              <a:buFont typeface="Calibri"/>
              <a:buNone/>
            </a:pPr>
            <a:r>
              <a:rPr lang="tr-TR" sz="3200">
                <a:solidFill>
                  <a:srgbClr val="FF0000"/>
                </a:solidFill>
              </a:rPr>
              <a:t>Mutasyon Örnekleri</a:t>
            </a:r>
            <a:endParaRPr sz="320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4"/>
          <p:cNvPicPr preferRelativeResize="0"/>
          <p:nvPr/>
        </p:nvPicPr>
        <p:blipFill rotWithShape="1">
          <a:blip r:embed="rId3">
            <a:alphaModFix/>
          </a:blip>
          <a:srcRect b="0" l="0" r="0" t="0"/>
          <a:stretch/>
        </p:blipFill>
        <p:spPr>
          <a:xfrm>
            <a:off x="3278949" y="307814"/>
            <a:ext cx="4943048" cy="504056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descr="H:\SUNULAR\SEMBOLLER\Önemli.png" id="170" name="Google Shape;170;p24"/>
          <p:cNvPicPr preferRelativeResize="0"/>
          <p:nvPr/>
        </p:nvPicPr>
        <p:blipFill rotWithShape="1">
          <a:blip r:embed="rId4">
            <a:alphaModFix/>
          </a:blip>
          <a:srcRect b="0" l="0" r="0" t="0"/>
          <a:stretch/>
        </p:blipFill>
        <p:spPr>
          <a:xfrm>
            <a:off x="3278949" y="5395388"/>
            <a:ext cx="817563" cy="847725"/>
          </a:xfrm>
          <a:prstGeom prst="rect">
            <a:avLst/>
          </a:prstGeom>
          <a:noFill/>
          <a:ln>
            <a:noFill/>
          </a:ln>
        </p:spPr>
      </p:pic>
      <p:sp>
        <p:nvSpPr>
          <p:cNvPr id="171" name="Google Shape;171;p24"/>
          <p:cNvSpPr txBox="1"/>
          <p:nvPr/>
        </p:nvSpPr>
        <p:spPr>
          <a:xfrm>
            <a:off x="4178808" y="5619195"/>
            <a:ext cx="7187184"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000">
                <a:solidFill>
                  <a:srgbClr val="FF0000"/>
                </a:solidFill>
                <a:latin typeface="Calibri"/>
                <a:ea typeface="Calibri"/>
                <a:cs typeface="Calibri"/>
                <a:sym typeface="Calibri"/>
              </a:rPr>
              <a:t>Mutasyonların bir kısmı zararsızdır.</a:t>
            </a:r>
            <a:endParaRPr sz="2000">
              <a:solidFill>
                <a:srgbClr val="FF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bandicam 2019-10-06 13-21-13-398" id="176" name="Google Shape;176;p25"/>
          <p:cNvPicPr preferRelativeResize="0"/>
          <p:nvPr/>
        </p:nvPicPr>
        <p:blipFill rotWithShape="1">
          <a:blip r:embed="rId3">
            <a:alphaModFix/>
          </a:blip>
          <a:srcRect b="0" l="0" r="0" t="0"/>
          <a:stretch/>
        </p:blipFill>
        <p:spPr>
          <a:xfrm>
            <a:off x="0" y="298450"/>
            <a:ext cx="12192000" cy="62595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descr="bandicam 2019-10-06 13-21-06-562" id="181" name="Google Shape;181;p26"/>
          <p:cNvPicPr preferRelativeResize="0"/>
          <p:nvPr/>
        </p:nvPicPr>
        <p:blipFill rotWithShape="1">
          <a:blip r:embed="rId3">
            <a:alphaModFix/>
          </a:blip>
          <a:srcRect b="0" l="0" r="0" t="0"/>
          <a:stretch/>
        </p:blipFill>
        <p:spPr>
          <a:xfrm>
            <a:off x="0" y="298450"/>
            <a:ext cx="12192000" cy="62595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descr="bandicam 2019-10-06 13-21-18-899" id="186" name="Google Shape;186;p27"/>
          <p:cNvPicPr preferRelativeResize="0"/>
          <p:nvPr/>
        </p:nvPicPr>
        <p:blipFill rotWithShape="1">
          <a:blip r:embed="rId3">
            <a:alphaModFix/>
          </a:blip>
          <a:srcRect b="0" l="0" r="0" t="0"/>
          <a:stretch/>
        </p:blipFill>
        <p:spPr>
          <a:xfrm>
            <a:off x="0" y="298450"/>
            <a:ext cx="12192000" cy="6259513"/>
          </a:xfrm>
          <a:prstGeom prst="rect">
            <a:avLst/>
          </a:prstGeom>
          <a:noFill/>
          <a:ln>
            <a:noFill/>
          </a:ln>
        </p:spPr>
      </p:pic>
      <p:pic>
        <p:nvPicPr>
          <p:cNvPr id="187" name="Google Shape;187;p27"/>
          <p:cNvPicPr preferRelativeResize="0"/>
          <p:nvPr/>
        </p:nvPicPr>
        <p:blipFill rotWithShape="1">
          <a:blip r:embed="rId4">
            <a:alphaModFix/>
          </a:blip>
          <a:srcRect b="0" l="0" r="0" t="0"/>
          <a:stretch/>
        </p:blipFill>
        <p:spPr>
          <a:xfrm>
            <a:off x="2418017" y="4642879"/>
            <a:ext cx="3040952" cy="2087105"/>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bandicam 2019-10-06 13-21-22-784" id="192" name="Google Shape;192;p28"/>
          <p:cNvPicPr preferRelativeResize="0"/>
          <p:nvPr/>
        </p:nvPicPr>
        <p:blipFill rotWithShape="1">
          <a:blip r:embed="rId3">
            <a:alphaModFix/>
          </a:blip>
          <a:srcRect b="0" l="0" r="0" t="0"/>
          <a:stretch/>
        </p:blipFill>
        <p:spPr>
          <a:xfrm>
            <a:off x="0" y="298450"/>
            <a:ext cx="12192000" cy="6259513"/>
          </a:xfrm>
          <a:prstGeom prst="rect">
            <a:avLst/>
          </a:prstGeom>
          <a:noFill/>
          <a:ln>
            <a:noFill/>
          </a:ln>
        </p:spPr>
      </p:pic>
      <p:sp>
        <p:nvSpPr>
          <p:cNvPr id="193" name="Google Shape;193;p28"/>
          <p:cNvSpPr txBox="1"/>
          <p:nvPr/>
        </p:nvSpPr>
        <p:spPr>
          <a:xfrm>
            <a:off x="201168" y="4754880"/>
            <a:ext cx="6885432" cy="1034129"/>
          </a:xfrm>
          <a:prstGeom prst="rect">
            <a:avLst/>
          </a:prstGeom>
          <a:noFill/>
          <a:ln>
            <a:noFill/>
          </a:ln>
        </p:spPr>
        <p:txBody>
          <a:bodyPr anchorCtr="0" anchor="t" bIns="45700" lIns="91425" spcFirstLastPara="1" rIns="91425" wrap="square" tIns="45700">
            <a:noAutofit/>
          </a:bodyPr>
          <a:lstStyle/>
          <a:p>
            <a:pPr indent="-114300" lvl="0" marL="0" marR="0" rtl="0" algn="l">
              <a:lnSpc>
                <a:spcPct val="80000"/>
              </a:lnSpc>
              <a:spcBef>
                <a:spcPts val="0"/>
              </a:spcBef>
              <a:spcAft>
                <a:spcPts val="0"/>
              </a:spcAft>
              <a:buClr>
                <a:schemeClr val="dk1"/>
              </a:buClr>
              <a:buSzPts val="1800"/>
              <a:buFont typeface="Noto Sans Symbols"/>
              <a:buChar char="⮚"/>
            </a:pPr>
            <a:r>
              <a:rPr lang="tr-TR" sz="1800">
                <a:solidFill>
                  <a:schemeClr val="dk1"/>
                </a:solidFill>
                <a:latin typeface="Calibri"/>
                <a:ea typeface="Calibri"/>
                <a:cs typeface="Calibri"/>
                <a:sym typeface="Calibri"/>
              </a:rPr>
              <a:t> Karahindiba bitkisi dağda yetişirse kısa boylu, ovada yetişirse uzun boylu olur.</a:t>
            </a:r>
            <a:endParaRPr/>
          </a:p>
          <a:p>
            <a:pPr indent="0" lvl="0" marL="0" marR="0" rtl="0" algn="l">
              <a:lnSpc>
                <a:spcPct val="80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94" name="Google Shape;194;p28"/>
          <p:cNvPicPr preferRelativeResize="0"/>
          <p:nvPr/>
        </p:nvPicPr>
        <p:blipFill rotWithShape="1">
          <a:blip r:embed="rId4">
            <a:alphaModFix/>
          </a:blip>
          <a:srcRect b="0" l="0" r="0" t="0"/>
          <a:stretch/>
        </p:blipFill>
        <p:spPr>
          <a:xfrm>
            <a:off x="2596334" y="5156096"/>
            <a:ext cx="2095100" cy="152816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9"/>
          <p:cNvPicPr preferRelativeResize="0"/>
          <p:nvPr/>
        </p:nvPicPr>
        <p:blipFill rotWithShape="1">
          <a:blip r:embed="rId3">
            <a:alphaModFix/>
          </a:blip>
          <a:srcRect b="0" l="0" r="0" t="0"/>
          <a:stretch/>
        </p:blipFill>
        <p:spPr>
          <a:xfrm>
            <a:off x="3517392" y="809624"/>
            <a:ext cx="4035552" cy="46676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0"/>
          <p:cNvPicPr preferRelativeResize="0"/>
          <p:nvPr/>
        </p:nvPicPr>
        <p:blipFill rotWithShape="1">
          <a:blip r:embed="rId3">
            <a:alphaModFix/>
          </a:blip>
          <a:srcRect b="0" l="0" r="0" t="0"/>
          <a:stretch/>
        </p:blipFill>
        <p:spPr>
          <a:xfrm>
            <a:off x="3483864" y="2304066"/>
            <a:ext cx="5065776" cy="3777615"/>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descr="H:\SUNULAR\SEMBOLLER\Önemli.png" id="205" name="Google Shape;205;p30"/>
          <p:cNvPicPr preferRelativeResize="0"/>
          <p:nvPr/>
        </p:nvPicPr>
        <p:blipFill rotWithShape="1">
          <a:blip r:embed="rId4">
            <a:alphaModFix/>
          </a:blip>
          <a:srcRect b="0" l="0" r="0" t="0"/>
          <a:stretch/>
        </p:blipFill>
        <p:spPr>
          <a:xfrm>
            <a:off x="1465860" y="1290166"/>
            <a:ext cx="817563" cy="847725"/>
          </a:xfrm>
          <a:prstGeom prst="rect">
            <a:avLst/>
          </a:prstGeom>
          <a:noFill/>
          <a:ln>
            <a:noFill/>
          </a:ln>
        </p:spPr>
      </p:pic>
      <p:sp>
        <p:nvSpPr>
          <p:cNvPr id="206" name="Google Shape;206;p30"/>
          <p:cNvSpPr txBox="1"/>
          <p:nvPr/>
        </p:nvSpPr>
        <p:spPr>
          <a:xfrm>
            <a:off x="2449582" y="1290179"/>
            <a:ext cx="85314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000">
                <a:solidFill>
                  <a:schemeClr val="dk1"/>
                </a:solidFill>
                <a:latin typeface="Calibri"/>
                <a:ea typeface="Calibri"/>
                <a:cs typeface="Calibri"/>
                <a:sym typeface="Calibri"/>
              </a:rPr>
              <a:t>Haltercilerin güçlü kaslara sahip olması modifikasyona örnektir.</a:t>
            </a:r>
            <a:endParaRPr sz="20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31"/>
          <p:cNvPicPr preferRelativeResize="0"/>
          <p:nvPr/>
        </p:nvPicPr>
        <p:blipFill rotWithShape="1">
          <a:blip r:embed="rId3">
            <a:alphaModFix/>
          </a:blip>
          <a:srcRect b="0" l="0" r="0" t="0"/>
          <a:stretch/>
        </p:blipFill>
        <p:spPr>
          <a:xfrm>
            <a:off x="1207448" y="74336"/>
            <a:ext cx="9628192" cy="6244168"/>
          </a:xfrm>
          <a:prstGeom prst="rect">
            <a:avLst/>
          </a:prstGeom>
          <a:noFill/>
          <a:ln>
            <a:noFill/>
          </a:ln>
        </p:spPr>
      </p:pic>
      <p:sp>
        <p:nvSpPr>
          <p:cNvPr id="213" name="Google Shape;213;p31"/>
          <p:cNvSpPr txBox="1"/>
          <p:nvPr/>
        </p:nvSpPr>
        <p:spPr>
          <a:xfrm>
            <a:off x="8568647" y="3149030"/>
            <a:ext cx="103769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1800">
                <a:solidFill>
                  <a:srgbClr val="FF0000"/>
                </a:solidFill>
                <a:latin typeface="Calibri"/>
                <a:ea typeface="Calibri"/>
                <a:cs typeface="Calibri"/>
                <a:sym typeface="Calibri"/>
              </a:rPr>
              <a:t>(işleyişi)</a:t>
            </a:r>
            <a:endParaRPr i="1" sz="1800">
              <a:solidFill>
                <a:srgbClr val="FF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tr-TR" sz="3600">
                <a:solidFill>
                  <a:schemeClr val="dk1"/>
                </a:solidFill>
              </a:rPr>
              <a:t>Bu canlıların nesi var böyle?</a:t>
            </a:r>
            <a:endParaRPr/>
          </a:p>
        </p:txBody>
      </p:sp>
      <p:pic>
        <p:nvPicPr>
          <p:cNvPr id="95" name="Google Shape;95;p14"/>
          <p:cNvPicPr preferRelativeResize="0"/>
          <p:nvPr/>
        </p:nvPicPr>
        <p:blipFill rotWithShape="1">
          <a:blip r:embed="rId3">
            <a:alphaModFix/>
          </a:blip>
          <a:srcRect b="0" l="0" r="0" t="0"/>
          <a:stretch/>
        </p:blipFill>
        <p:spPr>
          <a:xfrm>
            <a:off x="2681114" y="1340769"/>
            <a:ext cx="6829772" cy="5129753"/>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bandicam 2019-10-06 13-21-46-352" id="218" name="Google Shape;218;p32"/>
          <p:cNvPicPr preferRelativeResize="0"/>
          <p:nvPr/>
        </p:nvPicPr>
        <p:blipFill rotWithShape="1">
          <a:blip r:embed="rId3">
            <a:alphaModFix/>
          </a:blip>
          <a:srcRect b="0" l="0" r="0" t="0"/>
          <a:stretch/>
        </p:blipFill>
        <p:spPr>
          <a:xfrm>
            <a:off x="0" y="382588"/>
            <a:ext cx="12192000" cy="60912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bandicam 2019-10-06 13-21-53-474" id="223" name="Google Shape;223;p33"/>
          <p:cNvPicPr preferRelativeResize="0"/>
          <p:nvPr/>
        </p:nvPicPr>
        <p:blipFill rotWithShape="1">
          <a:blip r:embed="rId3">
            <a:alphaModFix/>
          </a:blip>
          <a:srcRect b="0" l="0" r="0" t="0"/>
          <a:stretch/>
        </p:blipFill>
        <p:spPr>
          <a:xfrm>
            <a:off x="0" y="382588"/>
            <a:ext cx="12192000" cy="60912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bandicam 2019-10-06 13-22-00-270" id="228" name="Google Shape;228;p34"/>
          <p:cNvPicPr preferRelativeResize="0"/>
          <p:nvPr/>
        </p:nvPicPr>
        <p:blipFill rotWithShape="1">
          <a:blip r:embed="rId3">
            <a:alphaModFix/>
          </a:blip>
          <a:srcRect b="0" l="0" r="0" t="0"/>
          <a:stretch/>
        </p:blipFill>
        <p:spPr>
          <a:xfrm>
            <a:off x="0" y="382588"/>
            <a:ext cx="12192000" cy="60912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bandicam 2019-10-06 13-22-01-733" id="233" name="Google Shape;233;p35"/>
          <p:cNvPicPr preferRelativeResize="0"/>
          <p:nvPr/>
        </p:nvPicPr>
        <p:blipFill rotWithShape="1">
          <a:blip r:embed="rId3">
            <a:alphaModFix/>
          </a:blip>
          <a:srcRect b="0" l="0" r="0" t="0"/>
          <a:stretch/>
        </p:blipFill>
        <p:spPr>
          <a:xfrm>
            <a:off x="0" y="382588"/>
            <a:ext cx="12192000" cy="609123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bandicam 2019-10-06 13-22-05-088" id="238" name="Google Shape;238;p36"/>
          <p:cNvPicPr preferRelativeResize="0"/>
          <p:nvPr/>
        </p:nvPicPr>
        <p:blipFill rotWithShape="1">
          <a:blip r:embed="rId3">
            <a:alphaModFix/>
          </a:blip>
          <a:srcRect b="0" l="0" r="0" t="0"/>
          <a:stretch/>
        </p:blipFill>
        <p:spPr>
          <a:xfrm>
            <a:off x="0" y="382588"/>
            <a:ext cx="12192000" cy="60912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bandicam 2019-10-06 13-22-06-506" id="243" name="Google Shape;243;p37"/>
          <p:cNvPicPr preferRelativeResize="0"/>
          <p:nvPr/>
        </p:nvPicPr>
        <p:blipFill rotWithShape="1">
          <a:blip r:embed="rId3">
            <a:alphaModFix/>
          </a:blip>
          <a:srcRect b="0" l="0" r="0" t="0"/>
          <a:stretch/>
        </p:blipFill>
        <p:spPr>
          <a:xfrm>
            <a:off x="0" y="382588"/>
            <a:ext cx="12192000" cy="60912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8"/>
          <p:cNvSpPr txBox="1"/>
          <p:nvPr>
            <p:ph type="ctrTitle"/>
          </p:nvPr>
        </p:nvSpPr>
        <p:spPr>
          <a:xfrm>
            <a:off x="1605116" y="1263751"/>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0000"/>
              </a:buClr>
              <a:buSzPts val="6000"/>
              <a:buFont typeface="Calibri"/>
              <a:buNone/>
            </a:pPr>
            <a:r>
              <a:rPr lang="tr-TR">
                <a:solidFill>
                  <a:srgbClr val="FF0000"/>
                </a:solidFill>
              </a:rPr>
              <a:t>DEĞERLENDİRME SORULARI</a:t>
            </a:r>
            <a:endParaRPr>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9"/>
          <p:cNvPicPr preferRelativeResize="0"/>
          <p:nvPr>
            <p:ph idx="1" type="body"/>
          </p:nvPr>
        </p:nvPicPr>
        <p:blipFill rotWithShape="1">
          <a:blip r:embed="rId3">
            <a:alphaModFix/>
          </a:blip>
          <a:srcRect b="0" l="0" r="0" t="0"/>
          <a:stretch/>
        </p:blipFill>
        <p:spPr>
          <a:xfrm>
            <a:off x="2675620" y="836712"/>
            <a:ext cx="6048672" cy="5328592"/>
          </a:xfrm>
          <a:prstGeom prst="rect">
            <a:avLst/>
          </a:prstGeom>
          <a:noFill/>
          <a:ln>
            <a:noFill/>
          </a:ln>
        </p:spPr>
      </p:pic>
      <p:pic>
        <p:nvPicPr>
          <p:cNvPr id="255" name="Google Shape;255;p39"/>
          <p:cNvPicPr preferRelativeResize="0"/>
          <p:nvPr/>
        </p:nvPicPr>
        <p:blipFill rotWithShape="1">
          <a:blip r:embed="rId4">
            <a:alphaModFix/>
          </a:blip>
          <a:srcRect b="0" l="0" r="0" t="0"/>
          <a:stretch/>
        </p:blipFill>
        <p:spPr>
          <a:xfrm>
            <a:off x="1524000" y="0"/>
            <a:ext cx="1140542" cy="55060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40"/>
          <p:cNvPicPr preferRelativeResize="0"/>
          <p:nvPr>
            <p:ph idx="1" type="body"/>
          </p:nvPr>
        </p:nvPicPr>
        <p:blipFill rotWithShape="1">
          <a:blip r:embed="rId3">
            <a:alphaModFix/>
          </a:blip>
          <a:srcRect b="0" l="0" r="0" t="0"/>
          <a:stretch/>
        </p:blipFill>
        <p:spPr>
          <a:xfrm>
            <a:off x="2675620" y="836712"/>
            <a:ext cx="6048600" cy="5328600"/>
          </a:xfrm>
          <a:prstGeom prst="rect">
            <a:avLst/>
          </a:prstGeom>
          <a:noFill/>
          <a:ln>
            <a:noFill/>
          </a:ln>
        </p:spPr>
      </p:pic>
      <p:pic>
        <p:nvPicPr>
          <p:cNvPr id="262" name="Google Shape;262;p40"/>
          <p:cNvPicPr preferRelativeResize="0"/>
          <p:nvPr/>
        </p:nvPicPr>
        <p:blipFill rotWithShape="1">
          <a:blip r:embed="rId4">
            <a:alphaModFix/>
          </a:blip>
          <a:srcRect b="0" l="0" r="0" t="0"/>
          <a:stretch/>
        </p:blipFill>
        <p:spPr>
          <a:xfrm>
            <a:off x="1524000" y="0"/>
            <a:ext cx="1140542" cy="550606"/>
          </a:xfrm>
          <a:prstGeom prst="rect">
            <a:avLst/>
          </a:prstGeom>
          <a:noFill/>
          <a:ln>
            <a:noFill/>
          </a:ln>
        </p:spPr>
      </p:pic>
      <p:sp>
        <p:nvSpPr>
          <p:cNvPr id="263" name="Google Shape;263;p40"/>
          <p:cNvSpPr/>
          <p:nvPr/>
        </p:nvSpPr>
        <p:spPr>
          <a:xfrm>
            <a:off x="5591944" y="4293096"/>
            <a:ext cx="360000" cy="4320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41"/>
          <p:cNvPicPr preferRelativeResize="0"/>
          <p:nvPr>
            <p:ph idx="1" type="body"/>
          </p:nvPr>
        </p:nvPicPr>
        <p:blipFill rotWithShape="1">
          <a:blip r:embed="rId3">
            <a:alphaModFix/>
          </a:blip>
          <a:srcRect b="0" l="0" r="0" t="0"/>
          <a:stretch/>
        </p:blipFill>
        <p:spPr>
          <a:xfrm>
            <a:off x="2567608" y="980728"/>
            <a:ext cx="6696744" cy="4680520"/>
          </a:xfrm>
          <a:prstGeom prst="rect">
            <a:avLst/>
          </a:prstGeom>
          <a:noFill/>
          <a:ln>
            <a:noFill/>
          </a:ln>
        </p:spPr>
      </p:pic>
      <p:pic>
        <p:nvPicPr>
          <p:cNvPr id="269" name="Google Shape;269;p41"/>
          <p:cNvPicPr preferRelativeResize="0"/>
          <p:nvPr/>
        </p:nvPicPr>
        <p:blipFill rotWithShape="1">
          <a:blip r:embed="rId4">
            <a:alphaModFix/>
          </a:blip>
          <a:srcRect b="0" l="0" r="0" t="0"/>
          <a:stretch/>
        </p:blipFill>
        <p:spPr>
          <a:xfrm>
            <a:off x="1524000" y="0"/>
            <a:ext cx="1140542" cy="5506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tr-TR" sz="3600">
                <a:solidFill>
                  <a:schemeClr val="dk1"/>
                </a:solidFill>
              </a:rPr>
              <a:t>Bu canlıların nesi var böyle?</a:t>
            </a:r>
            <a:endParaRPr/>
          </a:p>
        </p:txBody>
      </p:sp>
      <p:pic>
        <p:nvPicPr>
          <p:cNvPr id="101" name="Google Shape;101;p15"/>
          <p:cNvPicPr preferRelativeResize="0"/>
          <p:nvPr/>
        </p:nvPicPr>
        <p:blipFill rotWithShape="1">
          <a:blip r:embed="rId3">
            <a:alphaModFix/>
          </a:blip>
          <a:srcRect b="0" l="0" r="0" t="0"/>
          <a:stretch/>
        </p:blipFill>
        <p:spPr>
          <a:xfrm>
            <a:off x="1919447" y="1555552"/>
            <a:ext cx="3888432" cy="3857625"/>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102" name="Google Shape;102;p15"/>
          <p:cNvPicPr preferRelativeResize="0"/>
          <p:nvPr/>
        </p:nvPicPr>
        <p:blipFill rotWithShape="1">
          <a:blip r:embed="rId4">
            <a:alphaModFix/>
          </a:blip>
          <a:srcRect b="0" l="0" r="0" t="0"/>
          <a:stretch/>
        </p:blipFill>
        <p:spPr>
          <a:xfrm>
            <a:off x="6240016" y="1555552"/>
            <a:ext cx="3811552" cy="3722489"/>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42"/>
          <p:cNvPicPr preferRelativeResize="0"/>
          <p:nvPr>
            <p:ph idx="1" type="body"/>
          </p:nvPr>
        </p:nvPicPr>
        <p:blipFill rotWithShape="1">
          <a:blip r:embed="rId3">
            <a:alphaModFix/>
          </a:blip>
          <a:srcRect b="0" l="0" r="0" t="0"/>
          <a:stretch/>
        </p:blipFill>
        <p:spPr>
          <a:xfrm>
            <a:off x="2567608" y="980728"/>
            <a:ext cx="6696600" cy="4680600"/>
          </a:xfrm>
          <a:prstGeom prst="rect">
            <a:avLst/>
          </a:prstGeom>
          <a:noFill/>
          <a:ln>
            <a:noFill/>
          </a:ln>
        </p:spPr>
      </p:pic>
      <p:pic>
        <p:nvPicPr>
          <p:cNvPr id="275" name="Google Shape;275;p42"/>
          <p:cNvPicPr preferRelativeResize="0"/>
          <p:nvPr/>
        </p:nvPicPr>
        <p:blipFill rotWithShape="1">
          <a:blip r:embed="rId4">
            <a:alphaModFix/>
          </a:blip>
          <a:srcRect b="0" l="0" r="0" t="0"/>
          <a:stretch/>
        </p:blipFill>
        <p:spPr>
          <a:xfrm>
            <a:off x="1524000" y="0"/>
            <a:ext cx="1140542" cy="550606"/>
          </a:xfrm>
          <a:prstGeom prst="rect">
            <a:avLst/>
          </a:prstGeom>
          <a:noFill/>
          <a:ln>
            <a:noFill/>
          </a:ln>
        </p:spPr>
      </p:pic>
      <p:sp>
        <p:nvSpPr>
          <p:cNvPr id="276" name="Google Shape;276;p42"/>
          <p:cNvSpPr/>
          <p:nvPr/>
        </p:nvSpPr>
        <p:spPr>
          <a:xfrm>
            <a:off x="2567608" y="3344559"/>
            <a:ext cx="360000" cy="4320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3"/>
          <p:cNvPicPr preferRelativeResize="0"/>
          <p:nvPr>
            <p:ph idx="1" type="body"/>
          </p:nvPr>
        </p:nvPicPr>
        <p:blipFill rotWithShape="1">
          <a:blip r:embed="rId3">
            <a:alphaModFix/>
          </a:blip>
          <a:srcRect b="0" l="0" r="0" t="0"/>
          <a:stretch/>
        </p:blipFill>
        <p:spPr>
          <a:xfrm>
            <a:off x="3647728" y="548680"/>
            <a:ext cx="5256584" cy="5832648"/>
          </a:xfrm>
          <a:prstGeom prst="rect">
            <a:avLst/>
          </a:prstGeom>
          <a:noFill/>
          <a:ln>
            <a:noFill/>
          </a:ln>
        </p:spPr>
      </p:pic>
      <p:pic>
        <p:nvPicPr>
          <p:cNvPr id="282" name="Google Shape;282;p43"/>
          <p:cNvPicPr preferRelativeResize="0"/>
          <p:nvPr/>
        </p:nvPicPr>
        <p:blipFill rotWithShape="1">
          <a:blip r:embed="rId4">
            <a:alphaModFix/>
          </a:blip>
          <a:srcRect b="0" l="0" r="0" t="0"/>
          <a:stretch/>
        </p:blipFill>
        <p:spPr>
          <a:xfrm>
            <a:off x="1524000" y="0"/>
            <a:ext cx="1140542" cy="55060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44"/>
          <p:cNvPicPr preferRelativeResize="0"/>
          <p:nvPr>
            <p:ph idx="1" type="body"/>
          </p:nvPr>
        </p:nvPicPr>
        <p:blipFill rotWithShape="1">
          <a:blip r:embed="rId3">
            <a:alphaModFix/>
          </a:blip>
          <a:srcRect b="0" l="0" r="0" t="0"/>
          <a:stretch/>
        </p:blipFill>
        <p:spPr>
          <a:xfrm>
            <a:off x="3647728" y="548680"/>
            <a:ext cx="5256600" cy="5832600"/>
          </a:xfrm>
          <a:prstGeom prst="rect">
            <a:avLst/>
          </a:prstGeom>
          <a:noFill/>
          <a:ln>
            <a:noFill/>
          </a:ln>
        </p:spPr>
      </p:pic>
      <p:pic>
        <p:nvPicPr>
          <p:cNvPr id="288" name="Google Shape;288;p44"/>
          <p:cNvPicPr preferRelativeResize="0"/>
          <p:nvPr/>
        </p:nvPicPr>
        <p:blipFill rotWithShape="1">
          <a:blip r:embed="rId4">
            <a:alphaModFix/>
          </a:blip>
          <a:srcRect b="0" l="0" r="0" t="0"/>
          <a:stretch/>
        </p:blipFill>
        <p:spPr>
          <a:xfrm>
            <a:off x="1524000" y="0"/>
            <a:ext cx="1140542" cy="550606"/>
          </a:xfrm>
          <a:prstGeom prst="rect">
            <a:avLst/>
          </a:prstGeom>
          <a:noFill/>
          <a:ln>
            <a:noFill/>
          </a:ln>
        </p:spPr>
      </p:pic>
      <p:sp>
        <p:nvSpPr>
          <p:cNvPr id="289" name="Google Shape;289;p44"/>
          <p:cNvSpPr/>
          <p:nvPr/>
        </p:nvSpPr>
        <p:spPr>
          <a:xfrm>
            <a:off x="3719736" y="5301208"/>
            <a:ext cx="360000" cy="4320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45"/>
          <p:cNvPicPr preferRelativeResize="0"/>
          <p:nvPr>
            <p:ph idx="1" type="body"/>
          </p:nvPr>
        </p:nvPicPr>
        <p:blipFill rotWithShape="1">
          <a:blip r:embed="rId3">
            <a:alphaModFix/>
          </a:blip>
          <a:srcRect b="0" l="0" r="0" t="0"/>
          <a:stretch/>
        </p:blipFill>
        <p:spPr>
          <a:xfrm>
            <a:off x="2451375" y="980729"/>
            <a:ext cx="7401084" cy="4525963"/>
          </a:xfrm>
          <a:prstGeom prst="rect">
            <a:avLst/>
          </a:prstGeom>
          <a:noFill/>
          <a:ln>
            <a:noFill/>
          </a:ln>
        </p:spPr>
      </p:pic>
      <p:pic>
        <p:nvPicPr>
          <p:cNvPr id="296" name="Google Shape;296;p45"/>
          <p:cNvPicPr preferRelativeResize="0"/>
          <p:nvPr/>
        </p:nvPicPr>
        <p:blipFill rotWithShape="1">
          <a:blip r:embed="rId4">
            <a:alphaModFix/>
          </a:blip>
          <a:srcRect b="0" l="0" r="0" t="0"/>
          <a:stretch/>
        </p:blipFill>
        <p:spPr>
          <a:xfrm>
            <a:off x="1524000" y="0"/>
            <a:ext cx="1140542" cy="55060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46"/>
          <p:cNvPicPr preferRelativeResize="0"/>
          <p:nvPr>
            <p:ph idx="1" type="body"/>
          </p:nvPr>
        </p:nvPicPr>
        <p:blipFill rotWithShape="1">
          <a:blip r:embed="rId3">
            <a:alphaModFix/>
          </a:blip>
          <a:srcRect b="0" l="0" r="0" t="0"/>
          <a:stretch/>
        </p:blipFill>
        <p:spPr>
          <a:xfrm>
            <a:off x="2451375" y="980729"/>
            <a:ext cx="7401000" cy="4526100"/>
          </a:xfrm>
          <a:prstGeom prst="rect">
            <a:avLst/>
          </a:prstGeom>
          <a:noFill/>
          <a:ln>
            <a:noFill/>
          </a:ln>
        </p:spPr>
      </p:pic>
      <p:pic>
        <p:nvPicPr>
          <p:cNvPr id="303" name="Google Shape;303;p46"/>
          <p:cNvPicPr preferRelativeResize="0"/>
          <p:nvPr/>
        </p:nvPicPr>
        <p:blipFill rotWithShape="1">
          <a:blip r:embed="rId4">
            <a:alphaModFix/>
          </a:blip>
          <a:srcRect b="0" l="0" r="0" t="0"/>
          <a:stretch/>
        </p:blipFill>
        <p:spPr>
          <a:xfrm>
            <a:off x="1524000" y="0"/>
            <a:ext cx="1140542" cy="550606"/>
          </a:xfrm>
          <a:prstGeom prst="rect">
            <a:avLst/>
          </a:prstGeom>
          <a:noFill/>
          <a:ln>
            <a:noFill/>
          </a:ln>
        </p:spPr>
      </p:pic>
      <p:sp>
        <p:nvSpPr>
          <p:cNvPr id="304" name="Google Shape;304;p46"/>
          <p:cNvSpPr/>
          <p:nvPr/>
        </p:nvSpPr>
        <p:spPr>
          <a:xfrm>
            <a:off x="2451375" y="3429000"/>
            <a:ext cx="360000" cy="4320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7"/>
          <p:cNvPicPr preferRelativeResize="0"/>
          <p:nvPr>
            <p:ph idx="1" type="body"/>
          </p:nvPr>
        </p:nvPicPr>
        <p:blipFill rotWithShape="1">
          <a:blip r:embed="rId3">
            <a:alphaModFix/>
          </a:blip>
          <a:srcRect b="0" l="0" r="0" t="0"/>
          <a:stretch/>
        </p:blipFill>
        <p:spPr>
          <a:xfrm>
            <a:off x="3215680" y="620688"/>
            <a:ext cx="5616624" cy="5688632"/>
          </a:xfrm>
          <a:prstGeom prst="rect">
            <a:avLst/>
          </a:prstGeom>
          <a:noFill/>
          <a:ln>
            <a:noFill/>
          </a:ln>
        </p:spPr>
      </p:pic>
      <p:pic>
        <p:nvPicPr>
          <p:cNvPr id="310" name="Google Shape;310;p47"/>
          <p:cNvPicPr preferRelativeResize="0"/>
          <p:nvPr/>
        </p:nvPicPr>
        <p:blipFill rotWithShape="1">
          <a:blip r:embed="rId4">
            <a:alphaModFix/>
          </a:blip>
          <a:srcRect b="0" l="0" r="0" t="0"/>
          <a:stretch/>
        </p:blipFill>
        <p:spPr>
          <a:xfrm>
            <a:off x="1524000" y="0"/>
            <a:ext cx="1140542" cy="55060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48"/>
          <p:cNvPicPr preferRelativeResize="0"/>
          <p:nvPr>
            <p:ph idx="1" type="body"/>
          </p:nvPr>
        </p:nvPicPr>
        <p:blipFill rotWithShape="1">
          <a:blip r:embed="rId3">
            <a:alphaModFix/>
          </a:blip>
          <a:srcRect b="0" l="0" r="0" t="0"/>
          <a:stretch/>
        </p:blipFill>
        <p:spPr>
          <a:xfrm>
            <a:off x="3215680" y="620688"/>
            <a:ext cx="5616600" cy="5688600"/>
          </a:xfrm>
          <a:prstGeom prst="rect">
            <a:avLst/>
          </a:prstGeom>
          <a:noFill/>
          <a:ln>
            <a:noFill/>
          </a:ln>
        </p:spPr>
      </p:pic>
      <p:pic>
        <p:nvPicPr>
          <p:cNvPr id="316" name="Google Shape;316;p48"/>
          <p:cNvPicPr preferRelativeResize="0"/>
          <p:nvPr/>
        </p:nvPicPr>
        <p:blipFill rotWithShape="1">
          <a:blip r:embed="rId4">
            <a:alphaModFix/>
          </a:blip>
          <a:srcRect b="0" l="0" r="0" t="0"/>
          <a:stretch/>
        </p:blipFill>
        <p:spPr>
          <a:xfrm>
            <a:off x="1524000" y="0"/>
            <a:ext cx="1140542" cy="550606"/>
          </a:xfrm>
          <a:prstGeom prst="rect">
            <a:avLst/>
          </a:prstGeom>
          <a:noFill/>
          <a:ln>
            <a:noFill/>
          </a:ln>
        </p:spPr>
      </p:pic>
      <p:sp>
        <p:nvSpPr>
          <p:cNvPr id="317" name="Google Shape;317;p48"/>
          <p:cNvSpPr/>
          <p:nvPr/>
        </p:nvSpPr>
        <p:spPr>
          <a:xfrm>
            <a:off x="3359697" y="5301208"/>
            <a:ext cx="260100" cy="360000"/>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bandicam 2019-10-06 14-07-14-871" id="322" name="Google Shape;322;p49"/>
          <p:cNvPicPr preferRelativeResize="0"/>
          <p:nvPr/>
        </p:nvPicPr>
        <p:blipFill rotWithShape="1">
          <a:blip r:embed="rId3">
            <a:alphaModFix/>
          </a:blip>
          <a:srcRect b="0" l="0" r="0" t="0"/>
          <a:stretch/>
        </p:blipFill>
        <p:spPr>
          <a:xfrm>
            <a:off x="0" y="31750"/>
            <a:ext cx="12192001" cy="679291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bandicam 2019-10-06 14-07-17-353" id="327" name="Google Shape;327;p50"/>
          <p:cNvPicPr preferRelativeResize="0"/>
          <p:nvPr/>
        </p:nvPicPr>
        <p:blipFill rotWithShape="1">
          <a:blip r:embed="rId3">
            <a:alphaModFix/>
          </a:blip>
          <a:srcRect b="0" l="0" r="0" t="0"/>
          <a:stretch/>
        </p:blipFill>
        <p:spPr>
          <a:xfrm>
            <a:off x="0" y="31750"/>
            <a:ext cx="12192001" cy="679291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bandicam 2019-10-06 14-07-24-320" id="332" name="Google Shape;332;p51"/>
          <p:cNvPicPr preferRelativeResize="0"/>
          <p:nvPr/>
        </p:nvPicPr>
        <p:blipFill rotWithShape="1">
          <a:blip r:embed="rId3">
            <a:alphaModFix/>
          </a:blip>
          <a:srcRect b="0" l="0" r="0" t="0"/>
          <a:stretch/>
        </p:blipFill>
        <p:spPr>
          <a:xfrm>
            <a:off x="0" y="31750"/>
            <a:ext cx="12192001" cy="67929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tr-TR" sz="3600">
                <a:solidFill>
                  <a:schemeClr val="dk1"/>
                </a:solidFill>
              </a:rPr>
              <a:t>Bu canlıların nesi var böyle?</a:t>
            </a:r>
            <a:endParaRPr sz="3600">
              <a:solidFill>
                <a:schemeClr val="dk1"/>
              </a:solidFill>
            </a:endParaRPr>
          </a:p>
        </p:txBody>
      </p:sp>
      <p:pic>
        <p:nvPicPr>
          <p:cNvPr id="108" name="Google Shape;108;p16"/>
          <p:cNvPicPr preferRelativeResize="0"/>
          <p:nvPr/>
        </p:nvPicPr>
        <p:blipFill rotWithShape="1">
          <a:blip r:embed="rId3">
            <a:alphaModFix/>
          </a:blip>
          <a:srcRect b="0" l="0" r="0" t="0"/>
          <a:stretch/>
        </p:blipFill>
        <p:spPr>
          <a:xfrm>
            <a:off x="1559496" y="1417638"/>
            <a:ext cx="4176464" cy="379095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109" name="Google Shape;109;p16"/>
          <p:cNvPicPr preferRelativeResize="0"/>
          <p:nvPr/>
        </p:nvPicPr>
        <p:blipFill rotWithShape="1">
          <a:blip r:embed="rId4">
            <a:alphaModFix/>
          </a:blip>
          <a:srcRect b="0" l="0" r="0" t="0"/>
          <a:stretch/>
        </p:blipFill>
        <p:spPr>
          <a:xfrm>
            <a:off x="6457256" y="1400924"/>
            <a:ext cx="3925818" cy="3824378"/>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bandicam 2019-10-06 14-07-26-500" id="337" name="Google Shape;337;p52"/>
          <p:cNvPicPr preferRelativeResize="0"/>
          <p:nvPr/>
        </p:nvPicPr>
        <p:blipFill rotWithShape="1">
          <a:blip r:embed="rId3">
            <a:alphaModFix/>
          </a:blip>
          <a:srcRect b="0" l="0" r="0" t="0"/>
          <a:stretch/>
        </p:blipFill>
        <p:spPr>
          <a:xfrm>
            <a:off x="0" y="31750"/>
            <a:ext cx="12192001" cy="679291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bandicam 2019-10-06 14-07-29-013" id="342" name="Google Shape;342;p53"/>
          <p:cNvPicPr preferRelativeResize="0"/>
          <p:nvPr/>
        </p:nvPicPr>
        <p:blipFill rotWithShape="1">
          <a:blip r:embed="rId3">
            <a:alphaModFix/>
          </a:blip>
          <a:srcRect b="0" l="0" r="0" t="0"/>
          <a:stretch/>
        </p:blipFill>
        <p:spPr>
          <a:xfrm>
            <a:off x="0" y="31750"/>
            <a:ext cx="12192001" cy="679291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descr="bandicam 2019-10-06 14-07-30-720" id="347" name="Google Shape;347;p54"/>
          <p:cNvPicPr preferRelativeResize="0"/>
          <p:nvPr/>
        </p:nvPicPr>
        <p:blipFill rotWithShape="1">
          <a:blip r:embed="rId3">
            <a:alphaModFix/>
          </a:blip>
          <a:srcRect b="0" l="0" r="0" t="0"/>
          <a:stretch/>
        </p:blipFill>
        <p:spPr>
          <a:xfrm>
            <a:off x="0" y="31750"/>
            <a:ext cx="12192001" cy="679291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descr="bandicam 2019-10-06 14-07-33-918" id="352" name="Google Shape;352;p55"/>
          <p:cNvPicPr preferRelativeResize="0"/>
          <p:nvPr/>
        </p:nvPicPr>
        <p:blipFill rotWithShape="1">
          <a:blip r:embed="rId3">
            <a:alphaModFix/>
          </a:blip>
          <a:srcRect b="0" l="0" r="0" t="0"/>
          <a:stretch/>
        </p:blipFill>
        <p:spPr>
          <a:xfrm>
            <a:off x="0" y="31750"/>
            <a:ext cx="12192001" cy="679291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bandicam 2019-10-06 14-07-35-648" id="357" name="Google Shape;357;p56"/>
          <p:cNvPicPr preferRelativeResize="0"/>
          <p:nvPr/>
        </p:nvPicPr>
        <p:blipFill rotWithShape="1">
          <a:blip r:embed="rId3">
            <a:alphaModFix/>
          </a:blip>
          <a:srcRect b="0" l="0" r="0" t="0"/>
          <a:stretch/>
        </p:blipFill>
        <p:spPr>
          <a:xfrm>
            <a:off x="0" y="31750"/>
            <a:ext cx="12192001" cy="679291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bandicam 2019-10-06 14-07-38-616" id="362" name="Google Shape;362;p57"/>
          <p:cNvPicPr preferRelativeResize="0"/>
          <p:nvPr/>
        </p:nvPicPr>
        <p:blipFill rotWithShape="1">
          <a:blip r:embed="rId3">
            <a:alphaModFix/>
          </a:blip>
          <a:srcRect b="0" l="0" r="0" t="0"/>
          <a:stretch/>
        </p:blipFill>
        <p:spPr>
          <a:xfrm>
            <a:off x="0" y="31750"/>
            <a:ext cx="12192001" cy="679291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descr="bandicam 2019-10-06 14-07-40-326" id="367" name="Google Shape;367;p58"/>
          <p:cNvPicPr preferRelativeResize="0"/>
          <p:nvPr/>
        </p:nvPicPr>
        <p:blipFill rotWithShape="1">
          <a:blip r:embed="rId3">
            <a:alphaModFix/>
          </a:blip>
          <a:srcRect b="0" l="0" r="0" t="0"/>
          <a:stretch/>
        </p:blipFill>
        <p:spPr>
          <a:xfrm>
            <a:off x="0" y="31750"/>
            <a:ext cx="12192001" cy="679291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bandicam 2019-10-06 14-08-46-048" id="372" name="Google Shape;372;p59"/>
          <p:cNvPicPr preferRelativeResize="0"/>
          <p:nvPr/>
        </p:nvPicPr>
        <p:blipFill rotWithShape="1">
          <a:blip r:embed="rId3">
            <a:alphaModFix/>
          </a:blip>
          <a:srcRect b="0" l="0" r="0" t="0"/>
          <a:stretch/>
        </p:blipFill>
        <p:spPr>
          <a:xfrm>
            <a:off x="0" y="31750"/>
            <a:ext cx="12192001" cy="679291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bandicam 2019-10-06 14-08-48-064" id="377" name="Google Shape;377;p60"/>
          <p:cNvPicPr preferRelativeResize="0"/>
          <p:nvPr/>
        </p:nvPicPr>
        <p:blipFill rotWithShape="1">
          <a:blip r:embed="rId3">
            <a:alphaModFix/>
          </a:blip>
          <a:srcRect b="0" l="0" r="0" t="0"/>
          <a:stretch/>
        </p:blipFill>
        <p:spPr>
          <a:xfrm>
            <a:off x="0" y="31750"/>
            <a:ext cx="12192001" cy="679291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descr="bandicam 2018-07-29 19-37-47-333" id="382" name="Google Shape;382;p61"/>
          <p:cNvPicPr preferRelativeResize="0"/>
          <p:nvPr/>
        </p:nvPicPr>
        <p:blipFill rotWithShape="1">
          <a:blip r:embed="rId3">
            <a:alphaModFix/>
          </a:blip>
          <a:srcRect b="0" l="0" r="0" t="0"/>
          <a:stretch/>
        </p:blipFill>
        <p:spPr>
          <a:xfrm>
            <a:off x="256032" y="375887"/>
            <a:ext cx="11356848" cy="6345936"/>
          </a:xfrm>
          <a:prstGeom prst="rect">
            <a:avLst/>
          </a:prstGeom>
          <a:noFill/>
          <a:ln>
            <a:noFill/>
          </a:ln>
        </p:spPr>
      </p:pic>
      <p:pic>
        <p:nvPicPr>
          <p:cNvPr id="383" name="Google Shape;383;p61"/>
          <p:cNvPicPr preferRelativeResize="0"/>
          <p:nvPr/>
        </p:nvPicPr>
        <p:blipFill rotWithShape="1">
          <a:blip r:embed="rId4">
            <a:alphaModFix/>
          </a:blip>
          <a:srcRect b="0" l="0" r="0" t="0"/>
          <a:stretch/>
        </p:blipFill>
        <p:spPr>
          <a:xfrm>
            <a:off x="152400" y="100584"/>
            <a:ext cx="1140542" cy="5506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tr-TR" sz="3600">
                <a:solidFill>
                  <a:schemeClr val="dk1"/>
                </a:solidFill>
              </a:rPr>
              <a:t>Bu insanların nesi var böyle?</a:t>
            </a:r>
            <a:endParaRPr/>
          </a:p>
        </p:txBody>
      </p:sp>
      <p:pic>
        <p:nvPicPr>
          <p:cNvPr id="115" name="Google Shape;115;p17"/>
          <p:cNvPicPr preferRelativeResize="0"/>
          <p:nvPr/>
        </p:nvPicPr>
        <p:blipFill rotWithShape="1">
          <a:blip r:embed="rId3">
            <a:alphaModFix/>
          </a:blip>
          <a:srcRect b="0" l="33052" r="12508" t="0"/>
          <a:stretch/>
        </p:blipFill>
        <p:spPr>
          <a:xfrm>
            <a:off x="1400868" y="1772816"/>
            <a:ext cx="3528392" cy="3672408"/>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116" name="Google Shape;116;p17"/>
          <p:cNvPicPr preferRelativeResize="0"/>
          <p:nvPr/>
        </p:nvPicPr>
        <p:blipFill rotWithShape="1">
          <a:blip r:embed="rId4">
            <a:alphaModFix/>
          </a:blip>
          <a:srcRect b="0" l="0" r="0" t="0"/>
          <a:stretch/>
        </p:blipFill>
        <p:spPr>
          <a:xfrm>
            <a:off x="6214153" y="1772816"/>
            <a:ext cx="3973216" cy="3672408"/>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bandicam 2018-07-29 19-37-48-764" id="388" name="Google Shape;388;p62"/>
          <p:cNvPicPr preferRelativeResize="0"/>
          <p:nvPr/>
        </p:nvPicPr>
        <p:blipFill rotWithShape="1">
          <a:blip r:embed="rId3">
            <a:alphaModFix/>
          </a:blip>
          <a:srcRect b="0" l="0" r="0" t="0"/>
          <a:stretch/>
        </p:blipFill>
        <p:spPr>
          <a:xfrm>
            <a:off x="237744" y="128016"/>
            <a:ext cx="11704320" cy="65653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descr="bandicam 2019-10-06 13-19-31-058" id="121" name="Google Shape;121;p18"/>
          <p:cNvPicPr preferRelativeResize="0"/>
          <p:nvPr/>
        </p:nvPicPr>
        <p:blipFill rotWithShape="1">
          <a:blip r:embed="rId3">
            <a:alphaModFix/>
          </a:blip>
          <a:srcRect b="57369" l="0" r="1299" t="0"/>
          <a:stretch/>
        </p:blipFill>
        <p:spPr>
          <a:xfrm>
            <a:off x="0" y="144717"/>
            <a:ext cx="12033504" cy="2534475"/>
          </a:xfrm>
          <a:prstGeom prst="rect">
            <a:avLst/>
          </a:prstGeom>
          <a:noFill/>
          <a:ln>
            <a:noFill/>
          </a:ln>
        </p:spPr>
      </p:pic>
      <p:pic>
        <p:nvPicPr>
          <p:cNvPr id="122" name="Google Shape;122;p18"/>
          <p:cNvPicPr preferRelativeResize="0"/>
          <p:nvPr/>
        </p:nvPicPr>
        <p:blipFill rotWithShape="1">
          <a:blip r:embed="rId4">
            <a:alphaModFix/>
          </a:blip>
          <a:srcRect b="0" l="0" r="0" t="0"/>
          <a:stretch/>
        </p:blipFill>
        <p:spPr>
          <a:xfrm>
            <a:off x="3119375" y="2807199"/>
            <a:ext cx="5290536" cy="27214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9"/>
          <p:cNvPicPr preferRelativeResize="0"/>
          <p:nvPr/>
        </p:nvPicPr>
        <p:blipFill rotWithShape="1">
          <a:blip r:embed="rId3">
            <a:alphaModFix/>
          </a:blip>
          <a:srcRect b="0" l="0" r="0" t="0"/>
          <a:stretch/>
        </p:blipFill>
        <p:spPr>
          <a:xfrm>
            <a:off x="2457949" y="1559094"/>
            <a:ext cx="7117566" cy="4844417"/>
          </a:xfrm>
          <a:prstGeom prst="rect">
            <a:avLst/>
          </a:prstGeom>
          <a:noFill/>
          <a:ln>
            <a:noFill/>
          </a:ln>
        </p:spPr>
      </p:pic>
      <p:pic>
        <p:nvPicPr>
          <p:cNvPr descr="H:\SUNULAR\SEMBOLLER\Önemli.png" id="128" name="Google Shape;128;p19"/>
          <p:cNvPicPr preferRelativeResize="0"/>
          <p:nvPr/>
        </p:nvPicPr>
        <p:blipFill rotWithShape="1">
          <a:blip r:embed="rId4">
            <a:alphaModFix/>
          </a:blip>
          <a:srcRect b="0" l="0" r="0" t="0"/>
          <a:stretch/>
        </p:blipFill>
        <p:spPr>
          <a:xfrm>
            <a:off x="1640386" y="424541"/>
            <a:ext cx="817563" cy="847725"/>
          </a:xfrm>
          <a:prstGeom prst="rect">
            <a:avLst/>
          </a:prstGeom>
          <a:noFill/>
          <a:ln>
            <a:noFill/>
          </a:ln>
        </p:spPr>
      </p:pic>
      <p:sp>
        <p:nvSpPr>
          <p:cNvPr id="129" name="Google Shape;129;p19"/>
          <p:cNvSpPr txBox="1"/>
          <p:nvPr/>
        </p:nvSpPr>
        <p:spPr>
          <a:xfrm>
            <a:off x="2681966" y="648348"/>
            <a:ext cx="6208776"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tr-TR" sz="2000" u="none" cap="none" strike="noStrike">
                <a:solidFill>
                  <a:srgbClr val="FF0000"/>
                </a:solidFill>
                <a:latin typeface="Calibri"/>
                <a:ea typeface="Calibri"/>
                <a:cs typeface="Calibri"/>
                <a:sym typeface="Calibri"/>
              </a:rPr>
              <a:t>DNA oluşan hataların bir kısmını kendisi onarabilir.</a:t>
            </a:r>
            <a:endParaRPr sz="2000">
              <a:solidFill>
                <a:srgbClr val="FF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bandicam 2019-10-06 13-19-39-542" id="134" name="Google Shape;134;p20"/>
          <p:cNvPicPr preferRelativeResize="0"/>
          <p:nvPr/>
        </p:nvPicPr>
        <p:blipFill rotWithShape="1">
          <a:blip r:embed="rId3">
            <a:alphaModFix/>
          </a:blip>
          <a:srcRect b="0" l="0" r="0" t="0"/>
          <a:stretch/>
        </p:blipFill>
        <p:spPr>
          <a:xfrm>
            <a:off x="0" y="327025"/>
            <a:ext cx="12192000" cy="6203950"/>
          </a:xfrm>
          <a:prstGeom prst="rect">
            <a:avLst/>
          </a:prstGeom>
          <a:noFill/>
          <a:ln>
            <a:noFill/>
          </a:ln>
        </p:spPr>
      </p:pic>
      <p:sp>
        <p:nvSpPr>
          <p:cNvPr id="135" name="Google Shape;135;p20"/>
          <p:cNvSpPr txBox="1"/>
          <p:nvPr/>
        </p:nvSpPr>
        <p:spPr>
          <a:xfrm>
            <a:off x="8595360" y="3886200"/>
            <a:ext cx="160934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1800">
                <a:solidFill>
                  <a:schemeClr val="dk1"/>
                </a:solidFill>
                <a:latin typeface="Calibri"/>
                <a:ea typeface="Calibri"/>
                <a:cs typeface="Calibri"/>
                <a:sym typeface="Calibri"/>
              </a:rPr>
              <a:t>(X ışınları)</a:t>
            </a:r>
            <a:endParaRPr i="1" sz="1800">
              <a:solidFill>
                <a:schemeClr val="dk1"/>
              </a:solidFill>
              <a:latin typeface="Calibri"/>
              <a:ea typeface="Calibri"/>
              <a:cs typeface="Calibri"/>
              <a:sym typeface="Calibri"/>
            </a:endParaRPr>
          </a:p>
        </p:txBody>
      </p:sp>
      <p:sp>
        <p:nvSpPr>
          <p:cNvPr id="136" name="Google Shape;136;p20"/>
          <p:cNvSpPr txBox="1"/>
          <p:nvPr/>
        </p:nvSpPr>
        <p:spPr>
          <a:xfrm>
            <a:off x="9500616" y="3516868"/>
            <a:ext cx="207568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1800">
                <a:solidFill>
                  <a:schemeClr val="dk1"/>
                </a:solidFill>
                <a:latin typeface="Calibri"/>
                <a:ea typeface="Calibri"/>
                <a:cs typeface="Calibri"/>
                <a:sym typeface="Calibri"/>
              </a:rPr>
              <a:t>(Tarım ilaçları…)</a:t>
            </a:r>
            <a:endParaRPr i="1" sz="1800">
              <a:solidFill>
                <a:schemeClr val="dk1"/>
              </a:solidFill>
              <a:latin typeface="Calibri"/>
              <a:ea typeface="Calibri"/>
              <a:cs typeface="Calibri"/>
              <a:sym typeface="Calibri"/>
            </a:endParaRPr>
          </a:p>
        </p:txBody>
      </p:sp>
      <p:sp>
        <p:nvSpPr>
          <p:cNvPr id="137" name="Google Shape;137;p20"/>
          <p:cNvSpPr txBox="1"/>
          <p:nvPr/>
        </p:nvSpPr>
        <p:spPr>
          <a:xfrm>
            <a:off x="6885432" y="5208587"/>
            <a:ext cx="318211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1800">
                <a:solidFill>
                  <a:schemeClr val="dk1"/>
                </a:solidFill>
                <a:latin typeface="Calibri"/>
                <a:ea typeface="Calibri"/>
                <a:cs typeface="Calibri"/>
                <a:sym typeface="Calibri"/>
              </a:rPr>
              <a:t>&gt; Ortamın Ph derecesi</a:t>
            </a:r>
            <a:endParaRPr i="1" sz="1800">
              <a:solidFill>
                <a:schemeClr val="dk1"/>
              </a:solidFill>
              <a:latin typeface="Calibri"/>
              <a:ea typeface="Calibri"/>
              <a:cs typeface="Calibri"/>
              <a:sym typeface="Calibri"/>
            </a:endParaRPr>
          </a:p>
        </p:txBody>
      </p:sp>
      <p:sp>
        <p:nvSpPr>
          <p:cNvPr id="138" name="Google Shape;138;p20"/>
          <p:cNvSpPr txBox="1"/>
          <p:nvPr/>
        </p:nvSpPr>
        <p:spPr>
          <a:xfrm>
            <a:off x="6885432" y="5500449"/>
            <a:ext cx="318211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1800">
                <a:solidFill>
                  <a:schemeClr val="dk1"/>
                </a:solidFill>
                <a:latin typeface="Calibri"/>
                <a:ea typeface="Calibri"/>
                <a:cs typeface="Calibri"/>
                <a:sym typeface="Calibri"/>
              </a:rPr>
              <a:t>&gt; Sigara</a:t>
            </a:r>
            <a:endParaRPr i="1" sz="1800">
              <a:solidFill>
                <a:schemeClr val="dk1"/>
              </a:solidFill>
              <a:latin typeface="Calibri"/>
              <a:ea typeface="Calibri"/>
              <a:cs typeface="Calibri"/>
              <a:sym typeface="Calibri"/>
            </a:endParaRPr>
          </a:p>
        </p:txBody>
      </p:sp>
      <p:pic>
        <p:nvPicPr>
          <p:cNvPr descr="H:\SUNULAR\SEMBOLLER\Önemli.png" id="139" name="Google Shape;139;p20"/>
          <p:cNvPicPr preferRelativeResize="0"/>
          <p:nvPr/>
        </p:nvPicPr>
        <p:blipFill rotWithShape="1">
          <a:blip r:embed="rId4">
            <a:alphaModFix/>
          </a:blip>
          <a:srcRect b="0" l="0" r="0" t="0"/>
          <a:stretch/>
        </p:blipFill>
        <p:spPr>
          <a:xfrm>
            <a:off x="371157" y="5869781"/>
            <a:ext cx="817563" cy="847725"/>
          </a:xfrm>
          <a:prstGeom prst="rect">
            <a:avLst/>
          </a:prstGeom>
          <a:noFill/>
          <a:ln>
            <a:noFill/>
          </a:ln>
        </p:spPr>
      </p:pic>
      <p:sp>
        <p:nvSpPr>
          <p:cNvPr id="140" name="Google Shape;140;p20"/>
          <p:cNvSpPr txBox="1"/>
          <p:nvPr/>
        </p:nvSpPr>
        <p:spPr>
          <a:xfrm>
            <a:off x="1280160" y="6117336"/>
            <a:ext cx="436168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1800">
                <a:solidFill>
                  <a:srgbClr val="FF0000"/>
                </a:solidFill>
                <a:latin typeface="Calibri"/>
                <a:ea typeface="Calibri"/>
                <a:cs typeface="Calibri"/>
                <a:sym typeface="Calibri"/>
              </a:rPr>
              <a:t>Bazı mutasyonlar kansere sebep olabilir.</a:t>
            </a:r>
            <a:endParaRPr i="1" sz="1800">
              <a:solidFill>
                <a:srgbClr val="FF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1"/>
          <p:cNvPicPr preferRelativeResize="0"/>
          <p:nvPr/>
        </p:nvPicPr>
        <p:blipFill rotWithShape="1">
          <a:blip r:embed="rId3">
            <a:alphaModFix/>
          </a:blip>
          <a:srcRect b="0" l="0" r="0" t="0"/>
          <a:stretch/>
        </p:blipFill>
        <p:spPr>
          <a:xfrm>
            <a:off x="8026501" y="621587"/>
            <a:ext cx="3542200" cy="2393733"/>
          </a:xfrm>
          <a:prstGeom prst="rect">
            <a:avLst/>
          </a:prstGeom>
          <a:noFill/>
          <a:ln>
            <a:noFill/>
          </a:ln>
          <a:effectLst>
            <a:outerShdw blurRad="292100" rotWithShape="0" algn="tl" dir="2700000" dist="139700">
              <a:srgbClr val="333333">
                <a:alpha val="64705"/>
              </a:srgbClr>
            </a:outerShdw>
          </a:effectLst>
        </p:spPr>
      </p:pic>
      <p:sp>
        <p:nvSpPr>
          <p:cNvPr id="146" name="Google Shape;146;p21"/>
          <p:cNvSpPr txBox="1"/>
          <p:nvPr>
            <p:ph type="title"/>
          </p:nvPr>
        </p:nvSpPr>
        <p:spPr>
          <a:xfrm>
            <a:off x="401763" y="268619"/>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00"/>
              </a:buClr>
              <a:buSzPts val="3200"/>
              <a:buFont typeface="Calibri"/>
              <a:buNone/>
            </a:pPr>
            <a:r>
              <a:rPr lang="tr-TR" sz="3200">
                <a:solidFill>
                  <a:srgbClr val="FF0000"/>
                </a:solidFill>
              </a:rPr>
              <a:t>Down Sendromu</a:t>
            </a:r>
            <a:endParaRPr/>
          </a:p>
        </p:txBody>
      </p:sp>
      <p:sp>
        <p:nvSpPr>
          <p:cNvPr id="147" name="Google Shape;147;p21"/>
          <p:cNvSpPr txBox="1"/>
          <p:nvPr/>
        </p:nvSpPr>
        <p:spPr>
          <a:xfrm>
            <a:off x="457201" y="1186665"/>
            <a:ext cx="6744983" cy="22467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000">
                <a:solidFill>
                  <a:schemeClr val="dk1"/>
                </a:solidFill>
                <a:latin typeface="Quattrocento Sans"/>
                <a:ea typeface="Quattrocento Sans"/>
                <a:cs typeface="Quattrocento Sans"/>
                <a:sym typeface="Quattrocento Sans"/>
              </a:rPr>
              <a:t>Down Sendromu bir kromozom bozukluğudur. Normal bireyler biri anneden diğeri babadan aktarılan 23 çift yani 46 kromozoma sahiptir. Down Sendromlu bireylerde ise iki tane olması gereken 21. kromozomdan üç kopya bulunur. Bu fazla kromozom ayrı bir 21 olabildiği gibi daha nadir olarak </a:t>
            </a:r>
            <a:r>
              <a:rPr lang="tr-TR" sz="2000">
                <a:solidFill>
                  <a:srgbClr val="FF0000"/>
                </a:solidFill>
                <a:latin typeface="Quattrocento Sans"/>
                <a:ea typeface="Quattrocento Sans"/>
                <a:cs typeface="Quattrocento Sans"/>
                <a:sym typeface="Quattrocento Sans"/>
              </a:rPr>
              <a:t>başka bir kromozoma yapışık </a:t>
            </a:r>
            <a:r>
              <a:rPr lang="tr-TR" sz="2000">
                <a:solidFill>
                  <a:schemeClr val="dk1"/>
                </a:solidFill>
                <a:latin typeface="Quattrocento Sans"/>
                <a:ea typeface="Quattrocento Sans"/>
                <a:cs typeface="Quattrocento Sans"/>
                <a:sym typeface="Quattrocento Sans"/>
              </a:rPr>
              <a:t>olarak da bulunabilir. Down Sendromunda kromozom sayısı 47'dir.</a:t>
            </a:r>
            <a:endParaRPr sz="2000">
              <a:solidFill>
                <a:schemeClr val="dk1"/>
              </a:solidFill>
              <a:latin typeface="Quattrocento Sans"/>
              <a:ea typeface="Quattrocento Sans"/>
              <a:cs typeface="Quattrocento Sans"/>
              <a:sym typeface="Quattrocento Sans"/>
            </a:endParaRPr>
          </a:p>
        </p:txBody>
      </p:sp>
      <p:pic>
        <p:nvPicPr>
          <p:cNvPr id="148" name="Google Shape;148;p21"/>
          <p:cNvPicPr preferRelativeResize="0"/>
          <p:nvPr/>
        </p:nvPicPr>
        <p:blipFill rotWithShape="1">
          <a:blip r:embed="rId4">
            <a:alphaModFix/>
          </a:blip>
          <a:srcRect b="0" l="0" r="0" t="0"/>
          <a:stretch/>
        </p:blipFill>
        <p:spPr>
          <a:xfrm>
            <a:off x="604384" y="3495079"/>
            <a:ext cx="7097168" cy="3246634"/>
          </a:xfrm>
          <a:prstGeom prst="rect">
            <a:avLst/>
          </a:prstGeom>
          <a:noFill/>
          <a:ln>
            <a:noFill/>
          </a:ln>
        </p:spPr>
      </p:pic>
      <p:pic>
        <p:nvPicPr>
          <p:cNvPr id="149" name="Google Shape;149;p21"/>
          <p:cNvPicPr preferRelativeResize="0"/>
          <p:nvPr/>
        </p:nvPicPr>
        <p:blipFill rotWithShape="1">
          <a:blip r:embed="rId5">
            <a:alphaModFix/>
          </a:blip>
          <a:srcRect b="0" l="0" r="0" t="0"/>
          <a:stretch/>
        </p:blipFill>
        <p:spPr>
          <a:xfrm>
            <a:off x="8769910" y="3433434"/>
            <a:ext cx="2341592" cy="3308279"/>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