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e2e123b42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ae2e123b42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e2e123b42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ae2e123b42_2_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e2e123b42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ae2e123b42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e2e123b42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ae2e123b42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e2e123b42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ae2e123b42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e2e123b42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ae2e123b42_2_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e2e123b42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ae2e123b42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e2e123b42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ae2e123b42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e2e123b42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ae2e123b42_2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e2e123b42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ae2e123b42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e2e123b42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ae2e123b42_2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e2e123b42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ae2e123b42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e2e123b42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ae2e123b42_2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e2e123b42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ae2e123b42_2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e2e123b42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ae2e123b42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e2e123b42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ae2e123b42_2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e2e123b42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ae2e123b42_2_1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ae2e123b42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ae2e123b42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e2e123b42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ae2e123b42_2_1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e2e123b42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ae2e123b42_2_1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e2e123b42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ae2e123b42_2_1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e2e123b42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ae2e123b42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e2e123b42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ae2e123b42_2_1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ae2e123b42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ae2e123b42_2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e2e123b42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ae2e123b42_2_1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ae2e123b42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ae2e123b42_2_1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ae2e123b42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ae2e123b42_2_1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drive.google.com/file/d/1AHsakunoumpmr3_oUbhX6sTXPZavhYwJ/view?usp=sharing" TargetMode="External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drive.google.com/file/d/1xWvjscqyZamHmfe562VAYV9iZhwkPq9w/view?usp=sharing" TargetMode="External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8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9450" y="-246275"/>
            <a:ext cx="12484800" cy="72369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60" name="Google Shape;160;p25"/>
          <p:cNvSpPr txBox="1"/>
          <p:nvPr>
            <p:ph type="title"/>
          </p:nvPr>
        </p:nvSpPr>
        <p:spPr>
          <a:xfrm>
            <a:off x="3312092" y="342899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libri"/>
              <a:buNone/>
            </a:pPr>
            <a:r>
              <a:rPr b="1" lang="tr-TR" sz="4800">
                <a:solidFill>
                  <a:srgbClr val="FFFF00"/>
                </a:solidFill>
              </a:rPr>
              <a:t>ISI MADDELERİ ETKİLER</a:t>
            </a:r>
            <a:endParaRPr b="1" sz="4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31-766" id="207" name="Google Shape;20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34-322" id="212" name="Google Shape;2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05-861"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11-679" id="222" name="Google Shape;2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18-535" id="227" name="Google Shape;22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27-191" id="232" name="Google Shape;2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32-981" id="237" name="Google Shape;2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36-662" id="242" name="Google Shape;2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1-01-16 22-49-40-429" id="247" name="Google Shape;2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600"/>
            <a:ext cx="121920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43-104" id="252" name="Google Shape;2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05-293"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3238"/>
            <a:ext cx="12192001" cy="584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6075" y="132625"/>
            <a:ext cx="664250" cy="6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44-383" id="257" name="Google Shape;2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47-778" id="262" name="Google Shape;2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49-218" id="267" name="Google Shape;26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0-690" id="272" name="Google Shape;2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2-399" id="277" name="Google Shape;27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3-662" id="282" name="Google Shape;28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5-107" id="287" name="Google Shape;2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6-296" id="292" name="Google Shape;2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58-578"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1-307" id="302" name="Google Shape;3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09-694"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3238"/>
            <a:ext cx="12192001" cy="584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29250" y="132600"/>
            <a:ext cx="664250" cy="6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2-515" id="307" name="Google Shape;30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3-759" id="312" name="Google Shape;31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4-958" id="317" name="Google Shape;3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6-182" id="322" name="Google Shape;32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>
            <p:ph type="ctrTitle"/>
          </p:nvPr>
        </p:nvSpPr>
        <p:spPr>
          <a:xfrm>
            <a:off x="785004" y="238921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 sz="6000">
                <a:solidFill>
                  <a:srgbClr val="FF0000"/>
                </a:solidFill>
              </a:rPr>
              <a:t>DEĞERLENDİRME SORULARI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8-29-653" id="332" name="Google Shape;33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8-31-084" id="337" name="Google Shape;33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7-726" id="342" name="Google Shape;34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7-09-579" id="347" name="Google Shape;34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10-559" id="352" name="Google Shape;35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25-057"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14-666" id="357" name="Google Shape;35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1-31-850" id="362" name="Google Shape;36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1-35-954" id="367" name="Google Shape;3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1-48-318" id="372" name="Google Shape;3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1-52-465" id="377" name="Google Shape;37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0-44-461" id="382" name="Google Shape;38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50-50-567" id="387" name="Google Shape;38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2-37-724" id="392" name="Google Shape;39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2-41-823" id="397" name="Google Shape;3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2-45-923" id="402" name="Google Shape;40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26-756"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2-50-068" id="407" name="Google Shape;40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02-380" id="412" name="Google Shape;41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06-472" id="417" name="Google Shape;41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35-194" id="422" name="Google Shape;42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3-39-331" id="427" name="Google Shape;42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5-47-077" id="432" name="Google Shape;43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2 03-35-51-215" id="437" name="Google Shape;43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5" y="0"/>
            <a:ext cx="12045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9-43-476" id="442" name="Google Shape;44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9-49-585" id="447" name="Google Shape;44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22" y="0"/>
            <a:ext cx="119245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22" y="0"/>
            <a:ext cx="1192455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28-884"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36-29-719" id="202" name="Google Shape;2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063"/>
            <a:ext cx="12192001" cy="636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