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hyperlink" Target="https://drive.google.com/file/d/1PQ-LMT3sS_asFy9cYGy-xs6Np5oE44If/view?usp=sharing" TargetMode="External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6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6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6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3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0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1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0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5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9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2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5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4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1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8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1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2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9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3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258528" y="403123"/>
            <a:ext cx="9144000" cy="8945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DUYU ORGANLARI</a:t>
            </a:r>
            <a:endParaRPr sz="5400">
              <a:solidFill>
                <a:srgbClr val="FF0000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1824" y="1297705"/>
            <a:ext cx="7502782" cy="491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54-112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55-542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57-048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58-501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00-192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01-572"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04-286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05-633"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0-274"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2-644"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2650" y="84625"/>
            <a:ext cx="671350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35-012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4-577"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6-580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8-144"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19-809"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21-431"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Braille Alfabesi</a:t>
            </a:r>
            <a:endParaRPr/>
          </a:p>
        </p:txBody>
      </p:sp>
      <p:pic>
        <p:nvPicPr>
          <p:cNvPr id="210" name="Google Shape;21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Braille alfabesi veya Körler alfabesi; 1821 yılında Louis Braille tarafından geliştirilmiş görme engelli insanların okuyup yazması için kullanılan bir alfabe yöntemidir.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011" y="403686"/>
            <a:ext cx="8947355" cy="601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23-843" id="221" name="Google Shape;2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26-054" id="226" name="Google Shape;22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40"/>
          <p:cNvCxnSpPr/>
          <p:nvPr/>
        </p:nvCxnSpPr>
        <p:spPr>
          <a:xfrm rot="10800000">
            <a:off x="5905888" y="3428206"/>
            <a:ext cx="1115682" cy="2340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8" name="Google Shape;228;p40"/>
          <p:cNvSpPr txBox="1"/>
          <p:nvPr/>
        </p:nvSpPr>
        <p:spPr>
          <a:xfrm>
            <a:off x="6806242" y="5678423"/>
            <a:ext cx="9402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Dalız</a:t>
            </a:r>
            <a:endParaRPr i="1"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27-757" id="233" name="Google Shape;2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36-941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34-517" id="238" name="Google Shape;2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36-190" id="243" name="Google Shape;2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51-888" id="248" name="Google Shape;2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/>
          <p:nvPr/>
        </p:nvSpPr>
        <p:spPr>
          <a:xfrm>
            <a:off x="7332784" y="816890"/>
            <a:ext cx="4466493" cy="52226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54-047" id="254" name="Google Shape;2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55-719" id="259" name="Google Shape;25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57-907" id="264" name="Google Shape;2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0-59-427" id="269" name="Google Shape;26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05-318" id="274" name="Google Shape;27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07-349" id="279" name="Google Shape;2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09-207" id="284" name="Google Shape;2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38-725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10-834" id="289" name="Google Shape;2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213"/>
            <a:ext cx="12191999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19-906" id="294" name="Google Shape;2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2-12-503" id="299" name="Google Shape;299;p54"/>
          <p:cNvPicPr preferRelativeResize="0"/>
          <p:nvPr/>
        </p:nvPicPr>
        <p:blipFill rotWithShape="1">
          <a:blip r:embed="rId3">
            <a:alphaModFix/>
          </a:blip>
          <a:srcRect b="0" l="0" r="6972" t="1337"/>
          <a:stretch/>
        </p:blipFill>
        <p:spPr>
          <a:xfrm>
            <a:off x="0" y="237392"/>
            <a:ext cx="11342076" cy="648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2-15-037" id="304" name="Google Shape;304;p55"/>
          <p:cNvPicPr preferRelativeResize="0"/>
          <p:nvPr/>
        </p:nvPicPr>
        <p:blipFill rotWithShape="1">
          <a:blip r:embed="rId3">
            <a:alphaModFix/>
          </a:blip>
          <a:srcRect b="0" l="0" r="7186" t="1712"/>
          <a:stretch/>
        </p:blipFill>
        <p:spPr>
          <a:xfrm>
            <a:off x="0" y="246185"/>
            <a:ext cx="11315700" cy="647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1-373" id="309" name="Google Shape;3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3-253" id="314" name="Google Shape;3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4-802" id="319" name="Google Shape;31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6-128" id="324" name="Google Shape;32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7-505" id="329" name="Google Shape;3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28-833" id="334" name="Google Shape;3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42-322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868448" y="4180328"/>
            <a:ext cx="23254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(Saydam Tabaka)</a:t>
            </a:r>
            <a:endParaRPr b="1" i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 rot="10800000">
            <a:off x="5954992" y="5103851"/>
            <a:ext cx="474453" cy="102901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08" name="Google Shape;108;p17"/>
          <p:cNvSpPr txBox="1"/>
          <p:nvPr/>
        </p:nvSpPr>
        <p:spPr>
          <a:xfrm>
            <a:off x="5832453" y="6112461"/>
            <a:ext cx="20875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Camsı Cisim</a:t>
            </a:r>
            <a:endParaRPr b="1" i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0-591" id="339" name="Google Shape;33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2-468" id="344" name="Google Shape;3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3-855" id="349" name="Google Shape;3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5-646" id="354" name="Google Shape;35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7-252" id="359" name="Google Shape;35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39-568" id="364" name="Google Shape;3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41-319" id="369" name="Google Shape;36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57-864" id="379" name="Google Shape;37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350"/>
            <a:ext cx="12192000" cy="633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1-59-243" id="384" name="Google Shape;38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350"/>
            <a:ext cx="12192000" cy="633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44-233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04-179" id="389" name="Google Shape;38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06-062" id="394" name="Google Shape;3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07-623" id="399" name="Google Shape;39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09-191" id="404" name="Google Shape;40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10-738" id="409" name="Google Shape;4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12-513" id="414" name="Google Shape;41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17-152" id="419" name="Google Shape;41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18-674" id="424" name="Google Shape;4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0-320" id="429" name="Google Shape;42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1-941" id="434" name="Google Shape;43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46-108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3-383" id="439" name="Google Shape;43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4-928" id="444" name="Google Shape;44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7-939" id="449" name="Google Shape;44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29-353" id="454" name="Google Shape;45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188"/>
            <a:ext cx="12192000" cy="63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36-016" id="459" name="Google Shape;45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37-380" id="464" name="Google Shape;46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38-947" id="469" name="Google Shape;46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0-518" id="474" name="Google Shape;4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1-874" id="479" name="Google Shape;47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3-382" id="484" name="Google Shape;48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49-088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4-821" id="489" name="Google Shape;48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6-403" id="494" name="Google Shape;4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7-828" id="499" name="Google Shape;49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12-49-909" id="504" name="Google Shape;50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"/>
            <a:ext cx="12191999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07-382" id="509" name="Google Shape;50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09-255" id="514" name="Google Shape;51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21-244" id="519" name="Google Shape;51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23-288" id="524" name="Google Shape;52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24-968" id="529" name="Google Shape;52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27-416" id="534" name="Google Shape;53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9 15-09-52-594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1" cy="570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33-332" id="539" name="Google Shape;53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4-35-373" id="544" name="Google Shape;54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5-02-298" id="549" name="Google Shape;54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04"/>
          <p:cNvSpPr/>
          <p:nvPr/>
        </p:nvSpPr>
        <p:spPr>
          <a:xfrm>
            <a:off x="0" y="527538"/>
            <a:ext cx="272562" cy="4747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45-03-886" id="555" name="Google Shape;55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563"/>
            <a:ext cx="12192000" cy="623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05"/>
          <p:cNvSpPr/>
          <p:nvPr/>
        </p:nvSpPr>
        <p:spPr>
          <a:xfrm>
            <a:off x="0" y="527538"/>
            <a:ext cx="272562" cy="4747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