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a03d48e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aa03d48e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a03d48e10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aa03d48e10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aa03d48e10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aa03d48e10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a03d48e10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aa03d48e10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Relationship Id="rId4" Type="http://schemas.openxmlformats.org/officeDocument/2006/relationships/image" Target="../media/image4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Relationship Id="rId4" Type="http://schemas.openxmlformats.org/officeDocument/2006/relationships/image" Target="../media/image4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png"/><Relationship Id="rId4" Type="http://schemas.openxmlformats.org/officeDocument/2006/relationships/image" Target="../media/image4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Relationship Id="rId4" Type="http://schemas.openxmlformats.org/officeDocument/2006/relationships/image" Target="../media/image4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7.png"/><Relationship Id="rId4" Type="http://schemas.openxmlformats.org/officeDocument/2006/relationships/image" Target="../media/image4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7.png"/><Relationship Id="rId4" Type="http://schemas.openxmlformats.org/officeDocument/2006/relationships/image" Target="../media/image4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0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000"/>
              <a:buFont typeface="Calibri"/>
              <a:buNone/>
            </a:pPr>
            <a:r>
              <a:rPr lang="tr-TR">
                <a:solidFill>
                  <a:srgbClr val="00B050"/>
                </a:solidFill>
              </a:rPr>
              <a:t>SIVILARDA BASINÇ</a:t>
            </a:r>
            <a:endParaRPr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04-613"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05-799"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07-029"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08-318"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09-638"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10-882" id="160" name="Google Shape;1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12-605"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14-035" id="170" name="Google Shape;1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17-573" id="175" name="Google Shape;1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18-644" id="180" name="Google Shape;18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827926" y="5670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Sıvılar ağırlıklarından ve akışkan olduklarından dolayı bulundukları kabın içinde temas ettikleri bütün noktalara basınç uygular. 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750" y="1824550"/>
            <a:ext cx="4002675" cy="40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32-798" id="185" name="Google Shape;18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33-911" id="190" name="Google Shape;19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20-396" id="195" name="Google Shape;1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22-292" id="200" name="Google Shape;20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24-309" id="205" name="Google Shape;20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25-879" id="210" name="Google Shape;21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28-374" id="215" name="Google Shape;21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29-996"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15-816" id="225" name="Google Shape;2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0"/>
          <p:cNvSpPr txBox="1"/>
          <p:nvPr/>
        </p:nvSpPr>
        <p:spPr>
          <a:xfrm>
            <a:off x="3867251" y="635932"/>
            <a:ext cx="3191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(PASCAL PRENSİBİ)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7-13-016" id="231" name="Google Shape;23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2000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4-47-049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7-14-858" id="236" name="Google Shape;23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2000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7-16-953" id="241" name="Google Shape;24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2000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8-29-789" id="246" name="Google Shape;24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8-33-083" id="251" name="Google Shape;25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/>
          <p:nvPr>
            <p:ph type="ctrTitle"/>
          </p:nvPr>
        </p:nvSpPr>
        <p:spPr>
          <a:xfrm>
            <a:off x="1328016" y="169219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DEĞERLENDİRME SORULARI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54-533" id="261" name="Google Shape;26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56-027" id="266" name="Google Shape;26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8-55-950" id="271" name="Google Shape;27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425"/>
            <a:ext cx="12192000" cy="66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8-57-306" id="276" name="Google Shape;27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425"/>
            <a:ext cx="12192000" cy="66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8-27-977" id="281" name="Google Shape;28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425"/>
            <a:ext cx="12192000" cy="66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4-49-750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8-29-417" id="286" name="Google Shape;28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425"/>
            <a:ext cx="12192000" cy="66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291" name="Google Shape;29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925" y="512763"/>
            <a:ext cx="7040563" cy="583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297" name="Google Shape;29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925" y="512763"/>
            <a:ext cx="7040564" cy="583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4"/>
          <p:cNvSpPr/>
          <p:nvPr/>
        </p:nvSpPr>
        <p:spPr>
          <a:xfrm>
            <a:off x="5784405" y="5750191"/>
            <a:ext cx="483600" cy="43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6-06-786" id="304" name="Google Shape;30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6-08-150" id="309" name="Google Shape;30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9-23-998" id="314" name="Google Shape;31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013"/>
            <a:ext cx="12192000" cy="665638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7"/>
          <p:cNvSpPr txBox="1"/>
          <p:nvPr/>
        </p:nvSpPr>
        <p:spPr>
          <a:xfrm>
            <a:off x="1861650" y="2926000"/>
            <a:ext cx="10746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latin typeface="Calibri"/>
                <a:ea typeface="Calibri"/>
                <a:cs typeface="Calibri"/>
                <a:sym typeface="Calibri"/>
              </a:rPr>
              <a:t>derinlikle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9-25-425" id="320" name="Google Shape;3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013"/>
            <a:ext cx="12192000" cy="665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325" name="Google Shape;32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059" y="532393"/>
            <a:ext cx="11415734" cy="532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331" name="Google Shape;33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059" y="532393"/>
            <a:ext cx="11415733" cy="532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0"/>
          <p:cNvSpPr/>
          <p:nvPr/>
        </p:nvSpPr>
        <p:spPr>
          <a:xfrm>
            <a:off x="6262777" y="1626504"/>
            <a:ext cx="483600" cy="43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338" name="Google Shape;33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6377" y="834516"/>
            <a:ext cx="7259637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4-51-209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344" name="Google Shape;34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6377" y="834516"/>
            <a:ext cx="7259637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62"/>
          <p:cNvSpPr/>
          <p:nvPr/>
        </p:nvSpPr>
        <p:spPr>
          <a:xfrm>
            <a:off x="5699294" y="4535594"/>
            <a:ext cx="483600" cy="43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351" name="Google Shape;35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47" y="495790"/>
            <a:ext cx="11669392" cy="5192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3"/>
          <p:cNvSpPr/>
          <p:nvPr/>
        </p:nvSpPr>
        <p:spPr>
          <a:xfrm>
            <a:off x="0" y="462116"/>
            <a:ext cx="245806" cy="30265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63"/>
          <p:cNvSpPr/>
          <p:nvPr/>
        </p:nvSpPr>
        <p:spPr>
          <a:xfrm>
            <a:off x="152400" y="614516"/>
            <a:ext cx="245806" cy="30265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359" name="Google Shape;35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47" y="495790"/>
            <a:ext cx="11669392" cy="5192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4"/>
          <p:cNvSpPr/>
          <p:nvPr/>
        </p:nvSpPr>
        <p:spPr>
          <a:xfrm>
            <a:off x="0" y="462116"/>
            <a:ext cx="245700" cy="302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64"/>
          <p:cNvSpPr/>
          <p:nvPr/>
        </p:nvSpPr>
        <p:spPr>
          <a:xfrm>
            <a:off x="152400" y="614516"/>
            <a:ext cx="245700" cy="302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64"/>
          <p:cNvSpPr/>
          <p:nvPr/>
        </p:nvSpPr>
        <p:spPr>
          <a:xfrm>
            <a:off x="8822056" y="412167"/>
            <a:ext cx="483600" cy="43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44-950" id="368" name="Google Shape;36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838"/>
            <a:ext cx="12192000" cy="61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46-372" id="373" name="Google Shape;37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838"/>
            <a:ext cx="12192000" cy="61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48-246" id="378" name="Google Shape;37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838"/>
            <a:ext cx="12192000" cy="61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49-992" id="383" name="Google Shape;38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838"/>
            <a:ext cx="12192000" cy="61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6-04-133" id="388" name="Google Shape;38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6-05-604" id="393" name="Google Shape;39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6-09-415" id="398" name="Google Shape;39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4-55-944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67" y="459823"/>
            <a:ext cx="12192000" cy="600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4926459" y="5614827"/>
            <a:ext cx="508570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dcıva &gt; dsu&gt; dispirto</a:t>
            </a:r>
            <a:endParaRPr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P3&gt;P2&gt;P1</a:t>
            </a:r>
            <a:endParaRPr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6-10-860" id="403" name="Google Shape;40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8-25-983"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687" t="41866"/>
          <a:stretch/>
        </p:blipFill>
        <p:spPr>
          <a:xfrm>
            <a:off x="83906" y="1546259"/>
            <a:ext cx="12108094" cy="380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4-59-239"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5-02-997"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863"/>
            <a:ext cx="12192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