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3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4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5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1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0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9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7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530942" y="324464"/>
            <a:ext cx="10805652" cy="100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SESİN MADDEYLE ETKİLEŞMESİ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5645" y="1612335"/>
            <a:ext cx="6122885" cy="427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59-571"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7896" y="3861288"/>
            <a:ext cx="285750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22-898"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24-100"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25-265" id="146" name="Google Shape;1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26-392" id="151" name="Google Shape;1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27-576" id="156" name="Google Shape;1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29-608"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30-897" id="166" name="Google Shape;1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32-076" id="171" name="Google Shape;17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33-160" id="176" name="Google Shape;1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40-081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35-168"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37-251" id="186" name="Google Shape;1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39-945" id="191" name="Google Shape;19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41-897" id="196" name="Google Shape;19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43-267" id="201" name="Google Shape;2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44-823" id="206" name="Google Shape;2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46-541" id="211" name="Google Shape;2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50-578" id="216" name="Google Shape;2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52-552" id="221" name="Google Shape;22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54-275" id="226" name="Google Shape;22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42-786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55-867" id="231" name="Google Shape;2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57-698" id="236" name="Google Shape;23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8-59-276" id="241" name="Google Shape;24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00-930" id="246" name="Google Shape;24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02-928" id="251" name="Google Shape;25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04-242" id="256" name="Google Shape;25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05-862" id="261" name="Google Shape;26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08-116" id="266" name="Google Shape;26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10-057" id="271" name="Google Shape;27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5896" y="987660"/>
            <a:ext cx="7383409" cy="563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1"/>
          <p:cNvSpPr txBox="1"/>
          <p:nvPr/>
        </p:nvSpPr>
        <p:spPr>
          <a:xfrm>
            <a:off x="580103" y="135333"/>
            <a:ext cx="10736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Süleymaniye Camii’nin akustik mimarisi sesin her noktadan duyulabilmesini sağlar.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44-633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 txBox="1"/>
          <p:nvPr/>
        </p:nvSpPr>
        <p:spPr>
          <a:xfrm>
            <a:off x="1361767" y="105837"/>
            <a:ext cx="107368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Sydney Opera Binası’nın yapımında akustik biliminden faydalanılmıştır.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8281" y="567502"/>
            <a:ext cx="9111731" cy="5784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38-278" id="288" name="Google Shape;28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40-365" id="293" name="Google Shape;29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42-562" id="298" name="Google Shape;29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9-44-536" id="303" name="Google Shape;3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1999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7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0-56-070" id="313" name="Google Shape;31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0-57-665" id="318" name="Google Shape;31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0-59-443" id="323" name="Google Shape;32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01-243" id="328" name="Google Shape;3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46-584"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02-833" id="333" name="Google Shape;33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04-326" id="338" name="Google Shape;33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06-143" id="343" name="Google Shape;34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08-023" id="348" name="Google Shape;34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09-526" id="353" name="Google Shape;35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11-443" id="358" name="Google Shape;35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13-186" id="363" name="Google Shape;36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17-718" id="368" name="Google Shape;36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24-843" id="373" name="Google Shape;37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26-645" id="378" name="Google Shape;37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"/>
            <a:ext cx="12192000" cy="672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49-132"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40-234" id="383" name="Google Shape;38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41-553" id="388" name="Google Shape;38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52-873" id="393" name="Google Shape;39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1-54-982" id="398" name="Google Shape;39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05-247" id="403" name="Google Shape;40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07-079" id="408" name="Google Shape;40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10-978" id="413" name="Google Shape;41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12-561" id="418" name="Google Shape;41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15-146" id="423" name="Google Shape;42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16-886" id="428" name="Google Shape;42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51-466"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25-359" id="433" name="Google Shape;43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12-26-934" id="438" name="Google Shape;43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338"/>
            <a:ext cx="12192000" cy="678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56-370"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28 19-07-57-718"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22263"/>
            <a:ext cx="12192001" cy="621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