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</p:sldIdLst>
  <p:sldSz cy="6858000" cx="12192000"/>
  <p:notesSz cx="6858000" cy="9144000"/>
  <p:embeddedFontLst>
    <p:embeddedFont>
      <p:font typeface="Quattrocento Sans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font" Target="fonts/QuattrocentoSans-bold.fntdata"/><Relationship Id="rId63" Type="http://schemas.openxmlformats.org/officeDocument/2006/relationships/font" Target="fonts/QuattrocentoSans-regular.fntdata"/><Relationship Id="rId22" Type="http://schemas.openxmlformats.org/officeDocument/2006/relationships/slide" Target="slides/slide18.xml"/><Relationship Id="rId66" Type="http://schemas.openxmlformats.org/officeDocument/2006/relationships/font" Target="fonts/QuattrocentoSans-boldItalic.fntdata"/><Relationship Id="rId21" Type="http://schemas.openxmlformats.org/officeDocument/2006/relationships/slide" Target="slides/slide17.xml"/><Relationship Id="rId65" Type="http://schemas.openxmlformats.org/officeDocument/2006/relationships/font" Target="fonts/QuattrocentoSans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Relationship Id="rId4" Type="http://schemas.openxmlformats.org/officeDocument/2006/relationships/hyperlink" Target="https://drive.google.com/file/d/1APku-bzTsyl_ndy5ou_mNdmBhTXcvbDq/view?usp=sharing" TargetMode="External"/><Relationship Id="rId5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6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9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0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3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4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1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5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8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>
            <p:ph type="ctrTitle"/>
          </p:nvPr>
        </p:nvSpPr>
        <p:spPr>
          <a:xfrm>
            <a:off x="1524000" y="377385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Quattrocento Sans"/>
              <a:buNone/>
            </a:pPr>
            <a:r>
              <a:rPr lang="tr-TR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SESİN SÜRATİ</a:t>
            </a:r>
            <a:endParaRPr>
              <a:solidFill>
                <a:srgbClr val="FFFF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00-075"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02-916" id="140" name="Google Shape;1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05-259" id="145" name="Google Shape;14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06-606" id="150" name="Google Shape;15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08-387" id="155" name="Google Shape;15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/>
          <p:nvPr/>
        </p:nvSpPr>
        <p:spPr>
          <a:xfrm>
            <a:off x="8308731" y="1565031"/>
            <a:ext cx="3692769" cy="37455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10-923" id="161" name="Google Shape;1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/>
          <p:nvPr/>
        </p:nvSpPr>
        <p:spPr>
          <a:xfrm>
            <a:off x="8308731" y="1565031"/>
            <a:ext cx="3692769" cy="37455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12-715" id="167" name="Google Shape;16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/>
          <p:nvPr/>
        </p:nvSpPr>
        <p:spPr>
          <a:xfrm>
            <a:off x="8308731" y="1565031"/>
            <a:ext cx="3692769" cy="37455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14-604" id="173" name="Google Shape;17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/>
          <p:nvPr/>
        </p:nvSpPr>
        <p:spPr>
          <a:xfrm>
            <a:off x="8308731" y="1565031"/>
            <a:ext cx="3692769" cy="37455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16-424" id="179" name="Google Shape;17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/>
          <p:nvPr/>
        </p:nvSpPr>
        <p:spPr>
          <a:xfrm>
            <a:off x="8308731" y="1565031"/>
            <a:ext cx="3692769" cy="37455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18-380" id="185" name="Google Shape;18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/>
          <p:nvPr/>
        </p:nvSpPr>
        <p:spPr>
          <a:xfrm>
            <a:off x="8308731" y="1565031"/>
            <a:ext cx="3692769" cy="37455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6139" l="0" r="-119" t="0"/>
          <a:stretch/>
        </p:blipFill>
        <p:spPr>
          <a:xfrm>
            <a:off x="974054" y="193711"/>
            <a:ext cx="9066761" cy="569713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95" name="Google Shape;95;p14"/>
          <p:cNvSpPr txBox="1"/>
          <p:nvPr/>
        </p:nvSpPr>
        <p:spPr>
          <a:xfrm>
            <a:off x="2475893" y="5962602"/>
            <a:ext cx="67592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 adam trenin gelişini daha önceden anlayabilir mi?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21-107" id="191" name="Google Shape;19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/>
          <p:nvPr/>
        </p:nvSpPr>
        <p:spPr>
          <a:xfrm>
            <a:off x="8308731" y="1565031"/>
            <a:ext cx="3692769" cy="37455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25-306" id="197" name="Google Shape;19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26-760" id="202" name="Google Shape;2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4-04-966" id="207" name="Google Shape;20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3" y="0"/>
            <a:ext cx="12104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4-06-873" id="212" name="Google Shape;21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3" y="0"/>
            <a:ext cx="12104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28-773" id="217" name="Google Shape;21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36-755" id="222" name="Google Shape;22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7800"/>
            <a:ext cx="12192000" cy="6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41-028" id="227" name="Google Shape;22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7800"/>
            <a:ext cx="12192000" cy="6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47-666" id="232" name="Google Shape;23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875"/>
            <a:ext cx="12191999" cy="631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26975" y="269875"/>
            <a:ext cx="671350" cy="6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49-746" id="238" name="Google Shape;23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875"/>
            <a:ext cx="12191999" cy="631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1-44-773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303" y="983226"/>
            <a:ext cx="11710220" cy="5407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51-732" id="248" name="Google Shape;24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875"/>
            <a:ext cx="12191999" cy="631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53-637" id="253" name="Google Shape;25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875"/>
            <a:ext cx="12191999" cy="631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2-54-992" id="258" name="Google Shape;25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875"/>
            <a:ext cx="12191999" cy="631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00-921" id="263" name="Google Shape;26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8"/>
            <a:ext cx="12192000" cy="63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03-323" id="268" name="Google Shape;26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8"/>
            <a:ext cx="12192000" cy="63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05-739" id="273" name="Google Shape;27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8"/>
            <a:ext cx="12192000" cy="63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07-395" id="278" name="Google Shape;27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888"/>
            <a:ext cx="12192000" cy="63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0"/>
          <p:cNvSpPr txBox="1"/>
          <p:nvPr>
            <p:ph type="ctrTitle"/>
          </p:nvPr>
        </p:nvSpPr>
        <p:spPr>
          <a:xfrm>
            <a:off x="1216269" y="166748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i="1" lang="tr-TR">
                <a:solidFill>
                  <a:srgbClr val="FF0000"/>
                </a:solidFill>
              </a:rPr>
              <a:t>DEĞERLENDİRME SORULARI</a:t>
            </a:r>
            <a:endParaRPr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26-406" id="288" name="Google Shape;28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1-46-563"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28-075" id="293" name="Google Shape;29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29-914" id="298" name="Google Shape;29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32-057" id="303" name="Google Shape;30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34-426" id="308" name="Google Shape;30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36-021" id="313" name="Google Shape;31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37-593" id="318" name="Google Shape;31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39-373" id="323" name="Google Shape;32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40-912" id="328" name="Google Shape;32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43-109" id="333" name="Google Shape;33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44-584" id="338" name="Google Shape;33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1-50-763"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46-142" id="343" name="Google Shape;34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47-564" id="348" name="Google Shape;34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49-109" id="353" name="Google Shape;35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50-503" id="358" name="Google Shape;35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52-011" id="363" name="Google Shape;36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53-381" id="368" name="Google Shape;36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3-55-067" id="373" name="Google Shape;37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525"/>
            <a:ext cx="12192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4-01-408" id="378" name="Google Shape;37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3" y="0"/>
            <a:ext cx="12104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4-03-573" id="383" name="Google Shape;38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3" y="0"/>
            <a:ext cx="12104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1-52-597"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1-54-995"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1-56-774"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3-31-58-390" id="130" name="Google Shape;1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1300"/>
            <a:ext cx="12192000" cy="63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