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2:notes"/>
          <p:cNvSpPr txBox="1"/>
          <p:nvPr>
            <p:ph idx="3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2:notes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>
            <a:alpha val="0"/>
          </a:schemeClr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7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4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8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9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1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0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9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1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4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6.jpg"/><Relationship Id="rId4" Type="http://schemas.openxmlformats.org/officeDocument/2006/relationships/image" Target="../media/image63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2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0.jpg"/><Relationship Id="rId4" Type="http://schemas.openxmlformats.org/officeDocument/2006/relationships/image" Target="../media/image63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8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7.jpg"/><Relationship Id="rId4" Type="http://schemas.openxmlformats.org/officeDocument/2006/relationships/image" Target="../media/image6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400" y="1131175"/>
            <a:ext cx="11280550" cy="5574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ctrTitle"/>
          </p:nvPr>
        </p:nvSpPr>
        <p:spPr>
          <a:xfrm>
            <a:off x="1902890" y="-354531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6000"/>
              <a:buFont typeface="Calibri"/>
              <a:buNone/>
            </a:pPr>
            <a:r>
              <a:rPr b="1" lang="tr-TR">
                <a:solidFill>
                  <a:srgbClr val="92D050"/>
                </a:solidFill>
              </a:rPr>
              <a:t>SÜRDÜRÜLEBİLİR KALKINMA</a:t>
            </a:r>
            <a:endParaRPr b="1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46-203" id="134" name="Google Shape;13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47-810" id="139" name="Google Shape;1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49-689"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51-347" id="149" name="Google Shape;14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53-072" id="154" name="Google Shape;15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54-432" id="159" name="Google Shape;1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56-685" id="164" name="Google Shape;16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09-694" id="169" name="Google Shape;16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12-756"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14-126" id="179" name="Google Shape;17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24-144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15-654" id="184" name="Google Shape;18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17-235" id="189" name="Google Shape;1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18-480" id="194" name="Google Shape;1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20-189" id="199" name="Google Shape;1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21-855" id="204" name="Google Shape;2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23-984" id="209" name="Google Shape;2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25-600" id="214" name="Google Shape;2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28-909"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45-56-457" id="224" name="Google Shape;2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8-09 22-45-58-988" id="229" name="Google Shape;22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36538"/>
            <a:ext cx="12192000" cy="63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27-187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33-820" id="234" name="Google Shape;23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35-882" id="239" name="Google Shape;23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37-618" id="244" name="Google Shape;24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>
            <p:ph type="title"/>
          </p:nvPr>
        </p:nvSpPr>
        <p:spPr>
          <a:xfrm>
            <a:off x="838200" y="3739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Hangi atıklar geri dönüştürülmez?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0" name="Google Shape;250;p45"/>
          <p:cNvSpPr txBox="1"/>
          <p:nvPr>
            <p:ph idx="1" type="body"/>
          </p:nvPr>
        </p:nvSpPr>
        <p:spPr>
          <a:xfrm>
            <a:off x="838200" y="157064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Meyve ve sebze kabukları (organik atık)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Yemek artıkları (organik atık)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Odun ve kömürün yanması sonucu oluşan küller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tr-T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Süpürge birikintisi</a:t>
            </a:r>
            <a:endParaRPr/>
          </a:p>
        </p:txBody>
      </p:sp>
      <p:pic>
        <p:nvPicPr>
          <p:cNvPr id="251" name="Google Shape;25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3184" y="3656630"/>
            <a:ext cx="4439572" cy="291027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39-810" id="256" name="Google Shape;25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41-662" id="261" name="Google Shape;26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43-371" id="266" name="Google Shape;26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45-811" id="271" name="Google Shape;27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47-200" id="276" name="Google Shape;27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48-716" id="281" name="Google Shape;28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29-339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54-268" id="286" name="Google Shape;28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7-56-636" id="291" name="Google Shape;29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ctrTitle"/>
          </p:nvPr>
        </p:nvSpPr>
        <p:spPr>
          <a:xfrm>
            <a:off x="1376516" y="15746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lang="tr-TR">
                <a:solidFill>
                  <a:srgbClr val="FF0000"/>
                </a:solidFill>
              </a:rPr>
              <a:t>DEĞERLENDİRME SORULARI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07-019" id="304" name="Google Shape;30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08-509" id="309" name="Google Shape;30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10-151" id="314" name="Google Shape;31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11-602" id="319" name="Google Shape;31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13-093" id="324" name="Google Shape;32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15-795" id="329" name="Google Shape;32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17-092" id="334" name="Google Shape;33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31-464"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18-593" id="339" name="Google Shape;33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19-836" id="344" name="Google Shape;34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21-385" id="349" name="Google Shape;34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22-511" id="354" name="Google Shape;35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24-314" id="359" name="Google Shape;35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25-389" id="364" name="Google Shape;36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26-891" id="369" name="Google Shape;36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28-411" id="374" name="Google Shape;374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29-864" id="379" name="Google Shape;37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5263"/>
            <a:ext cx="12192000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34-212" id="384" name="Google Shape;38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0" y="0"/>
            <a:ext cx="12101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33-233"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35-584" id="389" name="Google Shape;38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0" y="0"/>
            <a:ext cx="12101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41-443" id="394" name="Google Shape;3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3" y="0"/>
            <a:ext cx="11977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42-961" id="399" name="Google Shape;39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3" y="0"/>
            <a:ext cx="11977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44-736" id="404" name="Google Shape;40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3" y="0"/>
            <a:ext cx="11977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8-46-121" id="409" name="Google Shape;40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63" y="0"/>
            <a:ext cx="119776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1-05-128" id="414" name="Google Shape;414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688"/>
            <a:ext cx="12192000" cy="65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1-08-133" id="420" name="Google Shape;42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688"/>
            <a:ext cx="12192000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1-26-898" id="425" name="Google Shape;42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688"/>
            <a:ext cx="12192000" cy="652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1-28-537" id="431" name="Google Shape;43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688"/>
            <a:ext cx="12192000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1-29-962" id="436" name="Google Shape;43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688"/>
            <a:ext cx="12192000" cy="65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81"/>
          <p:cNvSpPr/>
          <p:nvPr/>
        </p:nvSpPr>
        <p:spPr>
          <a:xfrm>
            <a:off x="0" y="471948"/>
            <a:ext cx="176981" cy="2654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63561" cy="465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40-707"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1-21 22-01-31-704" id="443" name="Google Shape;44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6688"/>
            <a:ext cx="12192000" cy="65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82"/>
          <p:cNvSpPr/>
          <p:nvPr/>
        </p:nvSpPr>
        <p:spPr>
          <a:xfrm>
            <a:off x="0" y="471948"/>
            <a:ext cx="176981" cy="2654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42-706"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1-16 13-36-44-442"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8288"/>
            <a:ext cx="12192000" cy="631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