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2" r:id="rId71"/>
    <p:sldId id="323" r:id="rId72"/>
    <p:sldId id="324" r:id="rId73"/>
    <p:sldId id="325" r:id="rId74"/>
    <p:sldId id="326" r:id="rId75"/>
    <p:sldId id="327" r:id="rId76"/>
    <p:sldId id="328" r:id="rId77"/>
    <p:sldId id="329" r:id="rId78"/>
  </p:sldIdLst>
  <p:sldSz cy="6858000" cx="12192000"/>
  <p:notesSz cx="6858000" cy="9144000"/>
  <p:embeddedFontLst>
    <p:embeddedFont>
      <p:font typeface="Quattrocento Sans"/>
      <p:regular r:id="rId79"/>
      <p:bold r:id="rId80"/>
      <p:italic r:id="rId81"/>
      <p:boldItalic r:id="rId8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80" Type="http://schemas.openxmlformats.org/officeDocument/2006/relationships/font" Target="fonts/QuattrocentoSans-bold.fntdata"/><Relationship Id="rId82" Type="http://schemas.openxmlformats.org/officeDocument/2006/relationships/font" Target="fonts/QuattrocentoSans-boldItalic.fntdata"/><Relationship Id="rId81" Type="http://schemas.openxmlformats.org/officeDocument/2006/relationships/font" Target="fonts/QuattrocentoSans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31" Type="http://schemas.openxmlformats.org/officeDocument/2006/relationships/slide" Target="slides/slide27.xml"/><Relationship Id="rId75" Type="http://schemas.openxmlformats.org/officeDocument/2006/relationships/slide" Target="slides/slide71.xml"/><Relationship Id="rId30" Type="http://schemas.openxmlformats.org/officeDocument/2006/relationships/slide" Target="slides/slide26.xml"/><Relationship Id="rId74" Type="http://schemas.openxmlformats.org/officeDocument/2006/relationships/slide" Target="slides/slide70.xml"/><Relationship Id="rId33" Type="http://schemas.openxmlformats.org/officeDocument/2006/relationships/slide" Target="slides/slide29.xml"/><Relationship Id="rId77" Type="http://schemas.openxmlformats.org/officeDocument/2006/relationships/slide" Target="slides/slide73.xml"/><Relationship Id="rId32" Type="http://schemas.openxmlformats.org/officeDocument/2006/relationships/slide" Target="slides/slide28.xml"/><Relationship Id="rId76" Type="http://schemas.openxmlformats.org/officeDocument/2006/relationships/slide" Target="slides/slide72.xml"/><Relationship Id="rId35" Type="http://schemas.openxmlformats.org/officeDocument/2006/relationships/slide" Target="slides/slide31.xml"/><Relationship Id="rId79" Type="http://schemas.openxmlformats.org/officeDocument/2006/relationships/font" Target="fonts/QuattrocentoSans-regular.fntdata"/><Relationship Id="rId34" Type="http://schemas.openxmlformats.org/officeDocument/2006/relationships/slide" Target="slides/slide30.xml"/><Relationship Id="rId78" Type="http://schemas.openxmlformats.org/officeDocument/2006/relationships/slide" Target="slides/slide74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20" Type="http://schemas.openxmlformats.org/officeDocument/2006/relationships/slide" Target="slides/slide16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22" Type="http://schemas.openxmlformats.org/officeDocument/2006/relationships/slide" Target="slides/slide18.xml"/><Relationship Id="rId66" Type="http://schemas.openxmlformats.org/officeDocument/2006/relationships/slide" Target="slides/slide62.xml"/><Relationship Id="rId21" Type="http://schemas.openxmlformats.org/officeDocument/2006/relationships/slide" Target="slides/slide17.xml"/><Relationship Id="rId65" Type="http://schemas.openxmlformats.org/officeDocument/2006/relationships/slide" Target="slides/slide61.xml"/><Relationship Id="rId24" Type="http://schemas.openxmlformats.org/officeDocument/2006/relationships/slide" Target="slides/slide20.xml"/><Relationship Id="rId68" Type="http://schemas.openxmlformats.org/officeDocument/2006/relationships/slide" Target="slides/slide64.xml"/><Relationship Id="rId23" Type="http://schemas.openxmlformats.org/officeDocument/2006/relationships/slide" Target="slides/slide19.xml"/><Relationship Id="rId67" Type="http://schemas.openxmlformats.org/officeDocument/2006/relationships/slide" Target="slides/slide63.xml"/><Relationship Id="rId60" Type="http://schemas.openxmlformats.org/officeDocument/2006/relationships/slide" Target="slides/slide56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slide" Target="slides/slide6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11" Type="http://schemas.openxmlformats.org/officeDocument/2006/relationships/slide" Target="slides/slide7.xml"/><Relationship Id="rId55" Type="http://schemas.openxmlformats.org/officeDocument/2006/relationships/slide" Target="slides/slide51.xml"/><Relationship Id="rId10" Type="http://schemas.openxmlformats.org/officeDocument/2006/relationships/slide" Target="slides/slide6.xml"/><Relationship Id="rId54" Type="http://schemas.openxmlformats.org/officeDocument/2006/relationships/slide" Target="slides/slide50.xml"/><Relationship Id="rId13" Type="http://schemas.openxmlformats.org/officeDocument/2006/relationships/slide" Target="slides/slide9.xml"/><Relationship Id="rId57" Type="http://schemas.openxmlformats.org/officeDocument/2006/relationships/slide" Target="slides/slide53.xml"/><Relationship Id="rId12" Type="http://schemas.openxmlformats.org/officeDocument/2006/relationships/slide" Target="slides/slide8.xml"/><Relationship Id="rId56" Type="http://schemas.openxmlformats.org/officeDocument/2006/relationships/slide" Target="slides/slide52.xml"/><Relationship Id="rId15" Type="http://schemas.openxmlformats.org/officeDocument/2006/relationships/slide" Target="slides/slide11.xml"/><Relationship Id="rId59" Type="http://schemas.openxmlformats.org/officeDocument/2006/relationships/slide" Target="slides/slide55.xml"/><Relationship Id="rId14" Type="http://schemas.openxmlformats.org/officeDocument/2006/relationships/slide" Target="slides/slide10.xml"/><Relationship Id="rId58" Type="http://schemas.openxmlformats.org/officeDocument/2006/relationships/slide" Target="slides/slide5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tr-TR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5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788700b901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g788700b901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788700b901_0_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g788700b901_0_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5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5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6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6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6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6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6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6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6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6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7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7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7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7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7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7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7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Slaydı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Dikey Metin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key Başlık ve Metin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ş" type="blank">
  <p:cSld name="BLANK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arşılaştırma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8" name="Google Shape;28;p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0" name="Google Shape;30;p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 ve İçerik" type="obj">
  <p:cSld name="OBJEC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ölüm Üstbilgisi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İki İçerik" type="twoObj">
  <p:cSld name="TWO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Yalnızca Başlık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İçerik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şlıklı Resi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0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7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5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8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0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9.jpg"/><Relationship Id="rId4" Type="http://schemas.openxmlformats.org/officeDocument/2006/relationships/image" Target="../media/image3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6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4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0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2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9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8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1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5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5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55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57.jp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52.jp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56.jp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54.jp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60.jp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59.jp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58.jp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6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62.jp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5.jpg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7.jp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6.jp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4.jp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8.jp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3.jp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70.jpg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69.jp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7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9.jp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76.jp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72.jp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75.jp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74.jp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7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3.bp.blogspot.com/-FMdYHjF6Jpg/Vow8j6GY-iI/AAAAAAAAIIg/QChCYpxIU9A/s1600/yogunluk_soru5.jpg" TargetMode="External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817" y="-9"/>
            <a:ext cx="988466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3"/>
          <p:cNvSpPr txBox="1"/>
          <p:nvPr>
            <p:ph type="ctrTitle"/>
          </p:nvPr>
        </p:nvSpPr>
        <p:spPr>
          <a:xfrm>
            <a:off x="1120141" y="1929384"/>
            <a:ext cx="9144000" cy="12422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Quattrocento Sans"/>
              <a:buNone/>
            </a:pPr>
            <a:r>
              <a:rPr lang="tr-TR" sz="4000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YOĞUNLUK</a:t>
            </a:r>
            <a:endParaRPr sz="4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3-51-455" id="145" name="Google Shape;14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3-52-806" id="150" name="Google Shape;15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3-54-204" id="155" name="Google Shape;15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3-55-632" id="160" name="Google Shape;16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3-56-738" id="165" name="Google Shape;16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28-158" id="170" name="Google Shape;17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34-214" id="175" name="Google Shape;17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44-351" id="180" name="Google Shape;18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45-983" id="185" name="Google Shape;18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48-246" id="190" name="Google Shape;190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37-525" id="94" name="Google Shape;9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1-04-54-460" id="195" name="Google Shape;195;p32"/>
          <p:cNvPicPr preferRelativeResize="0"/>
          <p:nvPr/>
        </p:nvPicPr>
        <p:blipFill rotWithShape="1">
          <a:blip r:embed="rId3">
            <a:alphaModFix/>
          </a:blip>
          <a:srcRect b="0" l="0" r="9474" t="0"/>
          <a:stretch/>
        </p:blipFill>
        <p:spPr>
          <a:xfrm>
            <a:off x="0" y="195263"/>
            <a:ext cx="11036807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1-05-00-791" id="200" name="Google Shape;200;p33"/>
          <p:cNvPicPr preferRelativeResize="0"/>
          <p:nvPr/>
        </p:nvPicPr>
        <p:blipFill rotWithShape="1">
          <a:blip r:embed="rId3">
            <a:alphaModFix/>
          </a:blip>
          <a:srcRect b="0" l="0" r="9700" t="0"/>
          <a:stretch/>
        </p:blipFill>
        <p:spPr>
          <a:xfrm>
            <a:off x="0" y="195263"/>
            <a:ext cx="11009376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1-05-09-409" id="205" name="Google Shape;205;p34"/>
          <p:cNvPicPr preferRelativeResize="0"/>
          <p:nvPr/>
        </p:nvPicPr>
        <p:blipFill rotWithShape="1">
          <a:blip r:embed="rId3">
            <a:alphaModFix/>
          </a:blip>
          <a:srcRect b="0" l="0" r="9474" t="0"/>
          <a:stretch/>
        </p:blipFill>
        <p:spPr>
          <a:xfrm>
            <a:off x="0" y="195263"/>
            <a:ext cx="11036807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1-05-14-724" id="210" name="Google Shape;210;p35"/>
          <p:cNvPicPr preferRelativeResize="0"/>
          <p:nvPr/>
        </p:nvPicPr>
        <p:blipFill rotWithShape="1">
          <a:blip r:embed="rId3">
            <a:alphaModFix/>
          </a:blip>
          <a:srcRect b="0" l="0" r="9474" t="0"/>
          <a:stretch/>
        </p:blipFill>
        <p:spPr>
          <a:xfrm>
            <a:off x="0" y="195263"/>
            <a:ext cx="11036807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1-05-20-948" id="215" name="Google Shape;215;p36"/>
          <p:cNvPicPr preferRelativeResize="0"/>
          <p:nvPr/>
        </p:nvPicPr>
        <p:blipFill rotWithShape="1">
          <a:blip r:embed="rId3">
            <a:alphaModFix/>
          </a:blip>
          <a:srcRect b="0" l="0" r="9474" t="0"/>
          <a:stretch/>
        </p:blipFill>
        <p:spPr>
          <a:xfrm>
            <a:off x="0" y="195263"/>
            <a:ext cx="11036807" cy="646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52-997" id="220" name="Google Shape;220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8"/>
          <p:cNvSpPr txBox="1"/>
          <p:nvPr>
            <p:ph idx="1" type="body"/>
          </p:nvPr>
        </p:nvSpPr>
        <p:spPr>
          <a:xfrm>
            <a:off x="632110" y="152844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Eşit hacimli maddelerden kütlesi büyük olanın yoğunluğu daha büyüktür.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r-TR"/>
              <a:t>Eşit kütleli maddelerden hacmi küçük olanın yoğunluğu daha büyüktür.</a:t>
            </a:r>
            <a:endParaRPr/>
          </a:p>
        </p:txBody>
      </p:sp>
      <p:pic>
        <p:nvPicPr>
          <p:cNvPr id="226" name="Google Shape;22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6618" y="0"/>
            <a:ext cx="3993226" cy="1353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54-510" id="231" name="Google Shape;231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56-016" id="236" name="Google Shape;23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57-664" id="241" name="Google Shape;241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42-627" id="99" name="Google Shape;9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59-675" id="246" name="Google Shape;246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8-04-20 21-05-34-159" id="251" name="Google Shape;25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563" y="0"/>
            <a:ext cx="113188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02-080" id="256" name="Google Shape;25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04-335" id="261" name="Google Shape;26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05-964" id="266" name="Google Shape;26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07-243" id="271" name="Google Shape;271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08-933" id="276" name="Google Shape;276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1963"/>
            <a:ext cx="12192000" cy="570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679" y="4982835"/>
            <a:ext cx="2600351" cy="88134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8"/>
          <p:cNvSpPr txBox="1"/>
          <p:nvPr/>
        </p:nvSpPr>
        <p:spPr>
          <a:xfrm>
            <a:off x="1744133" y="5333012"/>
            <a:ext cx="396207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Su, buza dönüşürken hacmi artar.</a:t>
            </a:r>
            <a:endParaRPr sz="1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11-505" id="283" name="Google Shape;283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13-555" id="288" name="Google Shape;288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15-180" id="293" name="Google Shape;293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40-545" id="104" name="Google Shape;1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7959423" y="5326043"/>
            <a:ext cx="67299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tr-TR" sz="1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Yoğunluk birim</a:t>
            </a:r>
            <a:r>
              <a:rPr lang="tr-TR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0" i="0" lang="tr-TR" sz="1800" u="none" cap="none" strike="noStrik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g/cm</a:t>
            </a:r>
            <a:r>
              <a:rPr b="0" baseline="30000" i="0" lang="tr-TR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 </a:t>
            </a:r>
            <a:r>
              <a:rPr b="0" i="0" lang="tr-TR" sz="1800" u="none" cap="none" strike="noStrik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1336432" y="576263"/>
            <a:ext cx="1591408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tr-TR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(Öz kütle)</a:t>
            </a:r>
            <a:endParaRPr b="1" i="1" sz="2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17-221" id="298" name="Google Shape;298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19-541" id="303" name="Google Shape;303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21-486" id="308" name="Google Shape;308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23-380" id="313" name="Google Shape;31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24-539" id="318" name="Google Shape;3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25-998" id="323" name="Google Shape;323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37-108" id="328" name="Google Shape;328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0-38-642" id="333" name="Google Shape;333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2000" cy="5703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0"/>
          <p:cNvSpPr txBox="1"/>
          <p:nvPr>
            <p:ph type="ctrTitle"/>
          </p:nvPr>
        </p:nvSpPr>
        <p:spPr>
          <a:xfrm>
            <a:off x="1216269" y="1667486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Calibri"/>
              <a:buNone/>
            </a:pPr>
            <a:r>
              <a:rPr b="1" i="1" lang="tr-TR">
                <a:solidFill>
                  <a:srgbClr val="FF0000"/>
                </a:solidFill>
              </a:rPr>
              <a:t>DEĞERLENDİRME SORULARI</a:t>
            </a:r>
            <a:endParaRPr b="1" i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50-100" id="343" name="Google Shape;343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1998" cy="570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2-32-998"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2-59-51-291" id="348" name="Google Shape;348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6263"/>
            <a:ext cx="12191998" cy="5703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05-003" id="353" name="Google Shape;3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67487"/>
            <a:ext cx="12192000" cy="5884863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63"/>
          <p:cNvSpPr/>
          <p:nvPr/>
        </p:nvSpPr>
        <p:spPr>
          <a:xfrm>
            <a:off x="0" y="740664"/>
            <a:ext cx="475488" cy="4023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06-929" id="359" name="Google Shape;35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5775"/>
            <a:ext cx="12192000" cy="5884863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4"/>
          <p:cNvSpPr/>
          <p:nvPr/>
        </p:nvSpPr>
        <p:spPr>
          <a:xfrm>
            <a:off x="0" y="740664"/>
            <a:ext cx="475488" cy="40233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15-201" id="365" name="Google Shape;36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17-249" id="370" name="Google Shape;37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19-356" id="375" name="Google Shape;37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21-185" id="380" name="Google Shape;380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23-343" id="385" name="Google Shape;38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25-028" id="390" name="Google Shape;390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26-726" id="395" name="Google Shape;395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2-34-623"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20688"/>
            <a:ext cx="12192000" cy="601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28-400" id="400" name="Google Shape;400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30-100" id="405" name="Google Shape;405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31-903" id="410" name="Google Shape;410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33-820" id="415" name="Google Shape;415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35-554" id="420" name="Google Shape;420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37-184" id="425" name="Google Shape;425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38-800" id="430" name="Google Shape;43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82575"/>
            <a:ext cx="12192000" cy="629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44-157" id="435" name="Google Shape;435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8900"/>
            <a:ext cx="12192000" cy="66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45-773" id="440" name="Google Shape;440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8900"/>
            <a:ext cx="12192000" cy="668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51-922" id="445" name="Google Shape;445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388"/>
            <a:ext cx="12192000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547180" y="251684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tr-TR">
                <a:solidFill>
                  <a:srgbClr val="FF0000"/>
                </a:solidFill>
              </a:rPr>
              <a:t>KÜTLENİN ÖLÇÜLMESİ</a:t>
            </a:r>
            <a:endParaRPr/>
          </a:p>
        </p:txBody>
      </p:sp>
      <p:sp>
        <p:nvSpPr>
          <p:cNvPr id="122" name="Google Shape;122;p19"/>
          <p:cNvSpPr txBox="1"/>
          <p:nvPr>
            <p:ph idx="2" type="body"/>
          </p:nvPr>
        </p:nvSpPr>
        <p:spPr>
          <a:xfrm>
            <a:off x="547180" y="168992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tr-TR" sz="2400">
                <a:solidFill>
                  <a:srgbClr val="FF0000"/>
                </a:solidFill>
              </a:rPr>
              <a:t>Eşit kollu terazi </a:t>
            </a:r>
            <a:r>
              <a:rPr lang="tr-TR" sz="2400"/>
              <a:t>ile ölçülür.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Birimi </a:t>
            </a:r>
            <a:r>
              <a:rPr lang="tr-TR" sz="2400">
                <a:solidFill>
                  <a:srgbClr val="FF0000"/>
                </a:solidFill>
              </a:rPr>
              <a:t>gram(g)’</a:t>
            </a:r>
            <a:r>
              <a:rPr lang="tr-TR" sz="2400"/>
              <a:t>dır.</a:t>
            </a:r>
            <a:endParaRPr/>
          </a:p>
        </p:txBody>
      </p:sp>
      <p:sp>
        <p:nvSpPr>
          <p:cNvPr id="123" name="Google Shape;123;p19"/>
          <p:cNvSpPr txBox="1"/>
          <p:nvPr>
            <p:ph idx="3" type="body"/>
          </p:nvPr>
        </p:nvSpPr>
        <p:spPr>
          <a:xfrm>
            <a:off x="5923661" y="273347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None/>
            </a:pPr>
            <a:r>
              <a:rPr lang="tr-TR">
                <a:solidFill>
                  <a:srgbClr val="FF0000"/>
                </a:solidFill>
              </a:rPr>
              <a:t>HACMİN ÖLÇÜLMESİ</a:t>
            </a:r>
            <a:endParaRPr/>
          </a:p>
        </p:txBody>
      </p:sp>
      <p:sp>
        <p:nvSpPr>
          <p:cNvPr id="124" name="Google Shape;124;p19"/>
          <p:cNvSpPr txBox="1"/>
          <p:nvPr>
            <p:ph idx="4" type="body"/>
          </p:nvPr>
        </p:nvSpPr>
        <p:spPr>
          <a:xfrm>
            <a:off x="5923661" y="168992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•"/>
            </a:pPr>
            <a:r>
              <a:rPr lang="tr-TR" sz="2400">
                <a:solidFill>
                  <a:srgbClr val="FF0000"/>
                </a:solidFill>
              </a:rPr>
              <a:t>Dereceli silindirle </a:t>
            </a:r>
            <a:r>
              <a:rPr lang="tr-TR" sz="2400"/>
              <a:t>ölçülür.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tr-TR" sz="2400"/>
              <a:t>Birimi </a:t>
            </a:r>
            <a:r>
              <a:rPr lang="tr-TR" sz="2400">
                <a:solidFill>
                  <a:srgbClr val="FF0000"/>
                </a:solidFill>
              </a:rPr>
              <a:t>santimetreküp (cm</a:t>
            </a:r>
            <a:r>
              <a:rPr baseline="30000" lang="tr-TR" sz="2400">
                <a:solidFill>
                  <a:srgbClr val="FF0000"/>
                </a:solidFill>
              </a:rPr>
              <a:t>3</a:t>
            </a:r>
            <a:r>
              <a:rPr lang="tr-TR" sz="2400">
                <a:solidFill>
                  <a:srgbClr val="FF0000"/>
                </a:solidFill>
              </a:rPr>
              <a:t>) ‘ </a:t>
            </a:r>
            <a:r>
              <a:rPr lang="tr-TR" sz="2400"/>
              <a:t>tür.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8984" y="3088270"/>
            <a:ext cx="3681390" cy="3312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9380" y="5642147"/>
            <a:ext cx="986820" cy="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59436" y="3172968"/>
            <a:ext cx="3160273" cy="31265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53-599" id="450" name="Google Shape;450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388"/>
            <a:ext cx="12192000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56-832" id="455" name="Google Shape;455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388"/>
            <a:ext cx="12192000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1-58-753" id="460" name="Google Shape;460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388"/>
            <a:ext cx="12192000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2-03-137" id="465" name="Google Shape;465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388"/>
            <a:ext cx="12192000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2-05-229" id="470" name="Google Shape;470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2388"/>
            <a:ext cx="12192000" cy="6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None/>
            </a:pPr>
            <a:r>
              <a:rPr lang="tr-TR" sz="2800">
                <a:solidFill>
                  <a:srgbClr val="FF0000"/>
                </a:solidFill>
              </a:rPr>
              <a:t>Soru: </a:t>
            </a:r>
            <a:r>
              <a:rPr lang="tr-TR" sz="2800"/>
              <a:t>Bir taş parçasıyla aşağıdaki deney yapılmaktadır. Bu deney sonucuna göre taşın yoğunluğu nedir?</a:t>
            </a:r>
            <a:br>
              <a:rPr lang="tr-TR" sz="2800"/>
            </a:br>
            <a:endParaRPr sz="2800"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74192" y="1523873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4135" lvl="0" marL="22860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-64135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t/>
            </a:r>
            <a:endParaRPr sz="259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None/>
            </a:pPr>
            <a:r>
              <a:t/>
            </a:r>
            <a:endParaRPr sz="2220"/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None/>
            </a:pPr>
            <a:r>
              <a:rPr lang="tr-TR" sz="2220">
                <a:solidFill>
                  <a:srgbClr val="FF0000"/>
                </a:solidFill>
              </a:rPr>
              <a:t>Çözüm</a:t>
            </a:r>
            <a:endParaRPr sz="2220">
              <a:solidFill>
                <a:srgbClr val="FF0000"/>
              </a:solidFill>
            </a:endParaRPr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tr-TR" sz="2220"/>
              <a:t>Taşın eşit kollu terazide ölçülen kütlesi 60 gramdır.</a:t>
            </a:r>
            <a:endParaRPr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tr-TR" sz="2220"/>
              <a:t>Taşın dereceli silindir ile ölçülen hacmi de 70-60 = 10 cm</a:t>
            </a:r>
            <a:r>
              <a:rPr baseline="30000" lang="tr-TR" sz="2220"/>
              <a:t>3</a:t>
            </a:r>
            <a:r>
              <a:rPr lang="tr-TR" sz="2220"/>
              <a:t> tür.</a:t>
            </a:r>
            <a:endParaRPr sz="2220"/>
          </a:p>
          <a:p>
            <a:pPr indent="-22860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20"/>
              <a:buChar char="•"/>
            </a:pPr>
            <a:r>
              <a:rPr lang="tr-TR" sz="2220"/>
              <a:t>Yoğunluk = Kütle / Hacim = 60 g/ 10 cm</a:t>
            </a:r>
            <a:r>
              <a:rPr baseline="30000" lang="tr-TR" sz="2220"/>
              <a:t>3</a:t>
            </a:r>
            <a:r>
              <a:rPr lang="tr-TR" sz="2220"/>
              <a:t> = 6 g/cm</a:t>
            </a:r>
            <a:r>
              <a:rPr baseline="30000" lang="tr-TR" sz="2220"/>
              <a:t>3</a:t>
            </a:r>
            <a:endParaRPr sz="2590"/>
          </a:p>
        </p:txBody>
      </p:sp>
      <p:pic>
        <p:nvPicPr>
          <p:cNvPr descr="http://3.bp.blogspot.com/-FMdYHjF6Jpg/Vow8j6GY-iI/AAAAAAAAIIg/QChCYpxIU9A/s320/yogunluk_soru5.jpg" id="135" name="Google Shape;135;p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86584" y="1487805"/>
            <a:ext cx="5029200" cy="2295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ndicam 2019-04-11 13-03-50-157" id="140" name="Google Shape;14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3413"/>
            <a:ext cx="12192000" cy="5589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eması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