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191616" y="-711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MAKARALAR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6564" y="1574800"/>
            <a:ext cx="5154103" cy="49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2-30-079"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2-32-675"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08-372"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338"/>
            <a:ext cx="12192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11-495" id="149" name="Google Shape;1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338"/>
            <a:ext cx="12192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12-678"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338"/>
            <a:ext cx="12192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15-434" id="159" name="Google Shape;1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338"/>
            <a:ext cx="12192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17-226" id="164" name="Google Shape;16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338"/>
            <a:ext cx="12192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18-550" id="169" name="Google Shape;1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338"/>
            <a:ext cx="12192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20-466" id="174" name="Google Shape;1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338"/>
            <a:ext cx="12192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22-204" id="179" name="Google Shape;17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338"/>
            <a:ext cx="12192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1-33-385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5888"/>
            <a:ext cx="12191999" cy="662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24-491" id="184" name="Google Shape;1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338"/>
            <a:ext cx="12192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3-49-258"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2538" y="0"/>
            <a:ext cx="4605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12-394" id="194" name="Google Shape;1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8138"/>
            <a:ext cx="12192000" cy="6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17-930" id="199" name="Google Shape;1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0"/>
            <a:ext cx="12192000" cy="615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20-574" id="204" name="Google Shape;20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0"/>
            <a:ext cx="12192000" cy="615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23-817" id="209" name="Google Shape;20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0"/>
            <a:ext cx="12192000" cy="615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27-973" id="214" name="Google Shape;2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0"/>
            <a:ext cx="12192000" cy="615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30-043"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0"/>
            <a:ext cx="12192000" cy="615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ctrTitle"/>
          </p:nvPr>
        </p:nvSpPr>
        <p:spPr>
          <a:xfrm>
            <a:off x="1376516" y="15746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F0"/>
                </a:solidFill>
              </a:rPr>
              <a:t>DEĞERLENDİRME SORULARI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52-923" id="232" name="Google Shape;2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1-57-408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900" y="0"/>
            <a:ext cx="7948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54-564" id="237" name="Google Shape;23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57-140" id="242" name="Google Shape;24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4-59-006" id="247" name="Google Shape;24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5-00-942" id="252" name="Google Shape;2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5-03-141" id="257" name="Google Shape;2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5-04-933" id="262" name="Google Shape;26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5-06-550" id="267" name="Google Shape;26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5-08-091" id="272" name="Google Shape;2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5-09-692" id="277" name="Google Shape;27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5-11-192" id="282" name="Google Shape;2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2-15-330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5-12-606" id="287" name="Google Shape;2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06-12-763" id="292" name="Google Shape;29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25"/>
            <a:ext cx="12192000" cy="67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06-14-452" id="297" name="Google Shape;29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25"/>
            <a:ext cx="12192000" cy="67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36-513" id="302" name="Google Shape;3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37-913" id="307" name="Google Shape;3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43-101" id="312" name="Google Shape;31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44-456" id="317" name="Google Shape;3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1-410" id="322" name="Google Shape;3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2-858" id="327" name="Google Shape;32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37-268" id="332" name="Google Shape;33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2-18-076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38-858" id="337" name="Google Shape;33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2-22-941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2-24-551"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2-25-865"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2-07 15-32-28-173"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192000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