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31" Type="http://schemas.openxmlformats.org/officeDocument/2006/relationships/slide" Target="slides/slide27.xml"/><Relationship Id="rId75" Type="http://schemas.openxmlformats.org/officeDocument/2006/relationships/slide" Target="slides/slide71.xml"/><Relationship Id="rId30" Type="http://schemas.openxmlformats.org/officeDocument/2006/relationships/slide" Target="slides/slide26.xml"/><Relationship Id="rId74" Type="http://schemas.openxmlformats.org/officeDocument/2006/relationships/slide" Target="slides/slide70.xml"/><Relationship Id="rId33" Type="http://schemas.openxmlformats.org/officeDocument/2006/relationships/slide" Target="slides/slide29.xml"/><Relationship Id="rId77" Type="http://schemas.openxmlformats.org/officeDocument/2006/relationships/slide" Target="slides/slide73.xml"/><Relationship Id="rId32" Type="http://schemas.openxmlformats.org/officeDocument/2006/relationships/slide" Target="slides/slide28.xml"/><Relationship Id="rId76" Type="http://schemas.openxmlformats.org/officeDocument/2006/relationships/slide" Target="slides/slide72.xml"/><Relationship Id="rId35" Type="http://schemas.openxmlformats.org/officeDocument/2006/relationships/slide" Target="slides/slide31.xml"/><Relationship Id="rId79" Type="http://schemas.openxmlformats.org/officeDocument/2006/relationships/slide" Target="slides/slide75.xml"/><Relationship Id="rId34" Type="http://schemas.openxmlformats.org/officeDocument/2006/relationships/slide" Target="slides/slide30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slide" Target="slides/slide64.xml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slide" Target="slides/slide6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5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6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6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5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5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6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6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6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6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6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6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6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6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7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7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7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7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7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7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7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7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7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8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8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7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1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1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0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3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6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3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7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6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4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5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8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9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8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0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2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4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67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7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9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2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0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61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4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5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68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63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6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69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73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70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74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71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7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7479" y="414338"/>
            <a:ext cx="9420046" cy="602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5-03-564" id="130" name="Google Shape;13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5300"/>
            <a:ext cx="121920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3-48-828" id="135" name="Google Shape;13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1999" cy="5919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4-52-284" id="140" name="Google Shape;14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5300"/>
            <a:ext cx="121920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4-54-887" id="145" name="Google Shape;14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5300"/>
            <a:ext cx="121920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3-52-482" id="150" name="Google Shape;15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1999" cy="5919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4-03-196" id="155" name="Google Shape;15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1999" cy="5919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4-06-711" id="160" name="Google Shape;16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1999" cy="5919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4-09-531" id="165" name="Google Shape;16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1999" cy="5919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4-12-472" id="170" name="Google Shape;17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1999" cy="5919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4-31-911" id="175" name="Google Shape;17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5300"/>
            <a:ext cx="121920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ctrTitle"/>
          </p:nvPr>
        </p:nvSpPr>
        <p:spPr>
          <a:xfrm>
            <a:off x="825909" y="422787"/>
            <a:ext cx="10274710" cy="9634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lang="tr-TR">
                <a:solidFill>
                  <a:srgbClr val="FF0000"/>
                </a:solidFill>
              </a:rPr>
              <a:t>BİLEŞKE KUVVET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90" name="Google Shape;9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2357" y="1386194"/>
            <a:ext cx="7204127" cy="5181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4-22-682" id="180" name="Google Shape;18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5300"/>
            <a:ext cx="121920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4-35-167" id="185" name="Google Shape;18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5300"/>
            <a:ext cx="121920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4-38-616" id="190" name="Google Shape;19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5300"/>
            <a:ext cx="121920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4-42-047" id="195" name="Google Shape;19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5300"/>
            <a:ext cx="121920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4-45-320" id="200" name="Google Shape;20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5300"/>
            <a:ext cx="121920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4-48-954" id="205" name="Google Shape;20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5300"/>
            <a:ext cx="121920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5-06-807" id="210" name="Google Shape;21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5300"/>
            <a:ext cx="12192000" cy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8"/>
          <p:cNvSpPr txBox="1"/>
          <p:nvPr/>
        </p:nvSpPr>
        <p:spPr>
          <a:xfrm>
            <a:off x="4088422" y="95190"/>
            <a:ext cx="454562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tr-TR" sz="20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BİLEŞKE KUVVET (NET KUVVET)</a:t>
            </a:r>
            <a:endParaRPr i="1" sz="20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5-09-746" id="216" name="Google Shape;21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5300"/>
            <a:ext cx="121920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5-14-551" id="221" name="Google Shape;22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5300"/>
            <a:ext cx="121920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41-23-319" id="226" name="Google Shape;22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0400"/>
            <a:ext cx="12192000" cy="55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3-38-889" id="95" name="Google Shape;9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1999" cy="5919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41-24-646" id="231" name="Google Shape;23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0400"/>
            <a:ext cx="12192000" cy="55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6-39-066" id="236" name="Google Shape;23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1138"/>
            <a:ext cx="12192000" cy="6434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6-40-585" id="241" name="Google Shape;24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1138"/>
            <a:ext cx="12192000" cy="6434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6-56-851" id="246" name="Google Shape;24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1138"/>
            <a:ext cx="12192000" cy="6434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6-58-892" id="251" name="Google Shape;25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1138"/>
            <a:ext cx="12192000" cy="6434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5-22-684" id="256" name="Google Shape;25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5300"/>
            <a:ext cx="121920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5-24-878" id="261" name="Google Shape;26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5300"/>
            <a:ext cx="121920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5-27-870" id="266" name="Google Shape;26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5300"/>
            <a:ext cx="121920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0 20-33-12-772" id="271" name="Google Shape;271;p50"/>
          <p:cNvPicPr preferRelativeResize="0"/>
          <p:nvPr/>
        </p:nvPicPr>
        <p:blipFill rotWithShape="1">
          <a:blip r:embed="rId3">
            <a:alphaModFix/>
          </a:blip>
          <a:srcRect b="0" l="4905" r="7041" t="-60"/>
          <a:stretch/>
        </p:blipFill>
        <p:spPr>
          <a:xfrm>
            <a:off x="597877" y="386862"/>
            <a:ext cx="10735407" cy="6080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0 20-33-14-151" id="276" name="Google Shape;276;p51"/>
          <p:cNvPicPr preferRelativeResize="0"/>
          <p:nvPr/>
        </p:nvPicPr>
        <p:blipFill rotWithShape="1">
          <a:blip r:embed="rId3">
            <a:alphaModFix/>
          </a:blip>
          <a:srcRect b="0" l="5483" r="6971" t="-204"/>
          <a:stretch/>
        </p:blipFill>
        <p:spPr>
          <a:xfrm>
            <a:off x="668215" y="378068"/>
            <a:ext cx="10673862" cy="6089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3-43-702" id="100" name="Google Shape;10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8313"/>
            <a:ext cx="12191999" cy="5919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0 20-33-15-940" id="281" name="Google Shape;281;p52"/>
          <p:cNvPicPr preferRelativeResize="0"/>
          <p:nvPr/>
        </p:nvPicPr>
        <p:blipFill rotWithShape="1">
          <a:blip r:embed="rId3">
            <a:alphaModFix/>
          </a:blip>
          <a:srcRect b="0" l="5697" r="7547" t="-60"/>
          <a:stretch/>
        </p:blipFill>
        <p:spPr>
          <a:xfrm>
            <a:off x="694592" y="386862"/>
            <a:ext cx="10577146" cy="6080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0 20-33-17-418" id="286" name="Google Shape;286;p53"/>
          <p:cNvPicPr preferRelativeResize="0"/>
          <p:nvPr/>
        </p:nvPicPr>
        <p:blipFill rotWithShape="1">
          <a:blip r:embed="rId3">
            <a:alphaModFix/>
          </a:blip>
          <a:srcRect b="0" l="5481" r="7547" t="-494"/>
          <a:stretch/>
        </p:blipFill>
        <p:spPr>
          <a:xfrm>
            <a:off x="668215" y="360486"/>
            <a:ext cx="10603524" cy="6106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5-35-111" id="291" name="Google Shape;29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5300"/>
            <a:ext cx="121920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5-37-965" id="296" name="Google Shape;296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5300"/>
            <a:ext cx="121920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5-40-238" id="301" name="Google Shape;30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5300"/>
            <a:ext cx="121920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5-42-900" id="306" name="Google Shape;306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5300"/>
            <a:ext cx="121920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5-45-124" id="311" name="Google Shape;31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5300"/>
            <a:ext cx="121920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5-49-243" id="316" name="Google Shape;316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5300"/>
            <a:ext cx="121920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5-51-752" id="321" name="Google Shape;321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5300"/>
            <a:ext cx="121920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5-53-660" id="326" name="Google Shape;326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5300"/>
            <a:ext cx="121920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3-46-057" id="105" name="Google Shape;10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" y="301259"/>
            <a:ext cx="12191999" cy="5919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5-55-323" id="331" name="Google Shape;331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5300"/>
            <a:ext cx="121920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3"/>
          <p:cNvSpPr txBox="1"/>
          <p:nvPr>
            <p:ph type="ctrTitle"/>
          </p:nvPr>
        </p:nvSpPr>
        <p:spPr>
          <a:xfrm>
            <a:off x="1216269" y="166748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b="1" i="1" lang="tr-TR">
                <a:solidFill>
                  <a:srgbClr val="FF0000"/>
                </a:solidFill>
              </a:rPr>
              <a:t>DEĞERLENDİRME SORULARI</a:t>
            </a:r>
            <a:endParaRPr b="1"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41-16-360" id="341" name="Google Shape;341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0400"/>
            <a:ext cx="12192000" cy="55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41-17-644" id="346" name="Google Shape;346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0400"/>
            <a:ext cx="12192000" cy="55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41-19-893" id="351" name="Google Shape;351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0400"/>
            <a:ext cx="12192000" cy="55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41-21-262" id="356" name="Google Shape;356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0400"/>
            <a:ext cx="12192000" cy="55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6-23-902" id="361" name="Google Shape;361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0988"/>
            <a:ext cx="12192000" cy="629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6-25-766" id="366" name="Google Shape;366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0988"/>
            <a:ext cx="12192000" cy="629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6-42-120" id="371" name="Google Shape;371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1138"/>
            <a:ext cx="12192000" cy="6434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6-43-453" id="376" name="Google Shape;376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1138"/>
            <a:ext cx="12192000" cy="6434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4-57-706" id="110" name="Google Shape;11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5300"/>
            <a:ext cx="121920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6-45-176" id="381" name="Google Shape;381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1138"/>
            <a:ext cx="12192000" cy="6434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6-46-712" id="386" name="Google Shape;386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1138"/>
            <a:ext cx="12192000" cy="6434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6-53-416" id="391" name="Google Shape;391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1138"/>
            <a:ext cx="12192000" cy="6434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6-55-095" id="396" name="Google Shape;396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1138"/>
            <a:ext cx="12192000" cy="6434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7-07-722" id="401" name="Google Shape;401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6213"/>
            <a:ext cx="12192000" cy="6503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7-09-304" id="406" name="Google Shape;406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6213"/>
            <a:ext cx="12192000" cy="6503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7-11-215" id="411" name="Google Shape;411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6213"/>
            <a:ext cx="12192000" cy="6503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7-13-208" id="416" name="Google Shape;416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6213"/>
            <a:ext cx="12192000" cy="6503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0 20-28-38-296" id="421" name="Google Shape;421;p80"/>
          <p:cNvPicPr preferRelativeResize="0"/>
          <p:nvPr/>
        </p:nvPicPr>
        <p:blipFill rotWithShape="1">
          <a:blip r:embed="rId3">
            <a:alphaModFix/>
          </a:blip>
          <a:srcRect b="-578" l="5120" r="7693" t="-60"/>
          <a:stretch/>
        </p:blipFill>
        <p:spPr>
          <a:xfrm>
            <a:off x="624254" y="386863"/>
            <a:ext cx="10629900" cy="6115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0 20-28-40-542" id="426" name="Google Shape;426;p81"/>
          <p:cNvPicPr preferRelativeResize="0"/>
          <p:nvPr/>
        </p:nvPicPr>
        <p:blipFill rotWithShape="1">
          <a:blip r:embed="rId3">
            <a:alphaModFix/>
          </a:blip>
          <a:srcRect b="0" l="5049" r="7549" t="-494"/>
          <a:stretch/>
        </p:blipFill>
        <p:spPr>
          <a:xfrm>
            <a:off x="615463" y="360485"/>
            <a:ext cx="10656275" cy="6106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4-59-837" id="115" name="Google Shape;11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5300"/>
            <a:ext cx="121920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0 20-34-14-807" id="431" name="Google Shape;431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0 20-34-16-717" id="436" name="Google Shape;436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1800"/>
            <a:ext cx="12192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0 20-34-32-655" id="441" name="Google Shape;441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4325"/>
            <a:ext cx="12192000" cy="6227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0 20-34-34-293" id="446" name="Google Shape;446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4325"/>
            <a:ext cx="12192000" cy="6227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0 20-35-00-682" id="451" name="Google Shape;451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4163"/>
            <a:ext cx="12192001" cy="6288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0 20-35-02-872" id="456" name="Google Shape;456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4163"/>
            <a:ext cx="12192001" cy="6288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5-01-124" id="120" name="Google Shape;12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5300"/>
            <a:ext cx="121920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2 16-35-02-379" id="125" name="Google Shape;12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5300"/>
            <a:ext cx="121920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