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c890e0bc50_6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c890e0bc50_6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c890e0bc50_6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c890e0bc50_6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c890e0bc50_6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c890e0bc50_6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890e0bc50_6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c890e0bc50_6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hyperlink" Target="https://drive.google.com/file/d/1XjXy0xTDvTTJZmoCx2evNOAKtiD_0xPX/view?usp=sharing" TargetMode="External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9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8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7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2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07-21-256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913" y="0"/>
            <a:ext cx="11050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4939275" y="265975"/>
            <a:ext cx="2232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7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ÇIKRIK</a:t>
            </a:r>
            <a:endParaRPr sz="37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1-242"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2-339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3-315"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4-839"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6-251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59-269" id="159" name="Google Shape;1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37125" y="334975"/>
            <a:ext cx="671350" cy="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1-422" id="165" name="Google Shape;16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3-093" id="170" name="Google Shape;17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4-711" id="175" name="Google Shape;17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6-036" id="180" name="Google Shape;18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0-135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7-333" id="185" name="Google Shape;18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08-709" id="190" name="Google Shape;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0-019" id="195" name="Google Shape;19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1-429" id="200" name="Google Shape;2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3-398"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4-577" id="210" name="Google Shape;21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15-916" id="215" name="Google Shape;21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10-13-106" id="220" name="Google Shape;22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9"/>
          <p:cNvSpPr/>
          <p:nvPr/>
        </p:nvSpPr>
        <p:spPr>
          <a:xfrm>
            <a:off x="1529862" y="536331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9"/>
          <p:cNvSpPr/>
          <p:nvPr/>
        </p:nvSpPr>
        <p:spPr>
          <a:xfrm>
            <a:off x="1699846" y="3283927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18-10-14-919" id="227" name="Google Shape;22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2275"/>
            <a:ext cx="12192000" cy="60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0"/>
          <p:cNvSpPr/>
          <p:nvPr/>
        </p:nvSpPr>
        <p:spPr>
          <a:xfrm>
            <a:off x="1529862" y="536331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40"/>
          <p:cNvSpPr/>
          <p:nvPr/>
        </p:nvSpPr>
        <p:spPr>
          <a:xfrm>
            <a:off x="1699847" y="3283927"/>
            <a:ext cx="633046" cy="29014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ctrTitle"/>
          </p:nvPr>
        </p:nvSpPr>
        <p:spPr>
          <a:xfrm>
            <a:off x="1391858" y="1490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ARA </a:t>
            </a:r>
            <a:r>
              <a:rPr lang="tr-TR" sz="5400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2-069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7-061" id="239" name="Google Shape;2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48-395" id="244" name="Google Shape;2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00-643" id="249" name="Google Shape;24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02-570" id="254" name="Google Shape;25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10-603" id="259" name="Google Shape;25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12-129" id="264" name="Google Shape;26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4463"/>
            <a:ext cx="12192000" cy="6567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8-073" id="269" name="Google Shape;26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9-431" id="274" name="Google Shape;27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3-533" id="279" name="Google Shape;27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4-667" id="284" name="Google Shape;2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3-830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30-649" id="289" name="Google Shape;28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2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32-012" id="295" name="Google Shape;29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3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tr-TR" sz="4800">
                <a:solidFill>
                  <a:srgbClr val="FF0000"/>
                </a:solidFill>
              </a:rPr>
              <a:t>BİLEŞİK MAKİNELER</a:t>
            </a:r>
            <a:endParaRPr sz="4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okano\Desktop\Ekran Alıntısı.JPG" id="306" name="Google Shape;306;p55"/>
          <p:cNvPicPr preferRelativeResize="0"/>
          <p:nvPr/>
        </p:nvPicPr>
        <p:blipFill rotWithShape="1">
          <a:blip r:embed="rId3">
            <a:alphaModFix/>
          </a:blip>
          <a:srcRect b="48686" l="-209" r="208" t="-7060"/>
          <a:stretch/>
        </p:blipFill>
        <p:spPr>
          <a:xfrm>
            <a:off x="2791569" y="-822960"/>
            <a:ext cx="6139071" cy="768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okano\Desktop\Ekran Alıntısı.JPG" id="311" name="Google Shape;311;p56"/>
          <p:cNvPicPr preferRelativeResize="0"/>
          <p:nvPr/>
        </p:nvPicPr>
        <p:blipFill rotWithShape="1">
          <a:blip r:embed="rId3">
            <a:alphaModFix/>
          </a:blip>
          <a:srcRect b="0" l="0" r="0" t="51842"/>
          <a:stretch/>
        </p:blipFill>
        <p:spPr>
          <a:xfrm>
            <a:off x="3405187" y="182880"/>
            <a:ext cx="5484813" cy="595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7"/>
          <p:cNvSpPr txBox="1"/>
          <p:nvPr>
            <p:ph type="ctrTitle"/>
          </p:nvPr>
        </p:nvSpPr>
        <p:spPr>
          <a:xfrm>
            <a:off x="1391858" y="1490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tr-TR" sz="5400">
                <a:solidFill>
                  <a:srgbClr val="FF0000"/>
                </a:solidFill>
              </a:rPr>
              <a:t>DEĞERLENDİRME SORULARI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58-37-229" id="321" name="Google Shape;3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3" y="0"/>
            <a:ext cx="11890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8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09-58-38-599" id="327" name="Google Shape;32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13" y="0"/>
            <a:ext cx="118903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9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59-258" id="333" name="Google Shape;33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0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4-00-690" id="339" name="Google Shape;33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1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5-012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4-25-854" id="345" name="Google Shape;34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62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4-27-966" id="351" name="Google Shape;35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3"/>
          <p:cNvSpPr/>
          <p:nvPr/>
        </p:nvSpPr>
        <p:spPr>
          <a:xfrm>
            <a:off x="9733280" y="6502400"/>
            <a:ext cx="1828800" cy="355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6-709" id="357" name="Google Shape;35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8-068" id="362" name="Google Shape;362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6-59-480" id="367" name="Google Shape;36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00-905" id="372" name="Google Shape;372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8"/>
            <a:ext cx="12192000" cy="68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4-600" id="377" name="Google Shape;37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16-629" id="382" name="Google Shape;38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5" y="0"/>
            <a:ext cx="12158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30-123" id="387" name="Google Shape;38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31-721" id="392" name="Google Shape;39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6-419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0-077" id="397" name="Google Shape;39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7-41-741" id="402" name="Google Shape;40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12192000" cy="68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53-566" id="407" name="Google Shape;40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74"/>
          <p:cNvSpPr/>
          <p:nvPr/>
        </p:nvSpPr>
        <p:spPr>
          <a:xfrm>
            <a:off x="9733280" y="6717322"/>
            <a:ext cx="1828800" cy="140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10-15 10-03-55-729" id="413" name="Google Shape;41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88" y="0"/>
            <a:ext cx="114522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5"/>
          <p:cNvSpPr/>
          <p:nvPr/>
        </p:nvSpPr>
        <p:spPr>
          <a:xfrm>
            <a:off x="9733280" y="6717322"/>
            <a:ext cx="1828800" cy="140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35-833" id="419" name="Google Shape;41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2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7 19-11-37-615" id="424" name="Google Shape;42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713"/>
            <a:ext cx="12192002" cy="66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7-712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8-794"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1-15-49-981"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