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f1274c337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af1274c337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a1a9e1c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aa1a9e1ce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8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5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0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6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69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7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80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6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3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4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1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2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8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5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4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7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9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6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4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1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0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3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251438" y="1553186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SABİT SÜRATLİ HAREKET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21-451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23-352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25-503"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26-922"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>
                <a:solidFill>
                  <a:srgbClr val="FF0000"/>
                </a:solidFill>
              </a:rPr>
              <a:t>Sürat</a:t>
            </a:r>
            <a:r>
              <a:rPr lang="tr-TR" sz="3600">
                <a:solidFill>
                  <a:srgbClr val="FF0000"/>
                </a:solidFill>
              </a:rPr>
              <a:t> Formülü: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3100289" y="3883147"/>
            <a:ext cx="6207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Sürat</a:t>
            </a:r>
            <a:r>
              <a:rPr b="1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birimleri: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Yol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birimi: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metre(m) veya kilometre(km)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Zaman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birimi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saat(h)(sa) veya saniye(s)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Sürat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birimi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:m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² veya </a:t>
            </a: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km/sa²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225" y="1690825"/>
            <a:ext cx="4394350" cy="178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30-805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4117731" y="26055"/>
            <a:ext cx="39565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SABİT SÜRATLİ HAREKET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34-026"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36-678" id="172" name="Google Shape;1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39-207" id="177" name="Google Shape;17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06-538" id="182" name="Google Shape;18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00-952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15-897"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18-217" id="192" name="Google Shape;19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20-027"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24-267" id="202" name="Google Shape;2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26-314" id="207" name="Google Shape;20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28-555" id="212" name="Google Shape;21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1-31-668" id="217" name="Google Shape;2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57-063" id="222" name="Google Shape;222;p39"/>
          <p:cNvPicPr preferRelativeResize="0"/>
          <p:nvPr/>
        </p:nvPicPr>
        <p:blipFill rotWithShape="1">
          <a:blip r:embed="rId3">
            <a:alphaModFix/>
          </a:blip>
          <a:srcRect b="0" l="5119" r="9710" t="79"/>
          <a:stretch/>
        </p:blipFill>
        <p:spPr>
          <a:xfrm>
            <a:off x="624254" y="553915"/>
            <a:ext cx="10383715" cy="575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59-316" id="227" name="Google Shape;227;p40"/>
          <p:cNvPicPr preferRelativeResize="0"/>
          <p:nvPr/>
        </p:nvPicPr>
        <p:blipFill rotWithShape="1">
          <a:blip r:embed="rId3">
            <a:alphaModFix/>
          </a:blip>
          <a:srcRect b="0" l="5409" r="9639" t="-225"/>
          <a:stretch/>
        </p:blipFill>
        <p:spPr>
          <a:xfrm>
            <a:off x="659422" y="536331"/>
            <a:ext cx="10357339" cy="577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01-241" id="232" name="Google Shape;232;p41"/>
          <p:cNvPicPr preferRelativeResize="0"/>
          <p:nvPr/>
        </p:nvPicPr>
        <p:blipFill rotWithShape="1">
          <a:blip r:embed="rId3">
            <a:alphaModFix/>
          </a:blip>
          <a:srcRect b="0" l="4904" r="5889" t="60"/>
          <a:stretch/>
        </p:blipFill>
        <p:spPr>
          <a:xfrm>
            <a:off x="597876" y="316523"/>
            <a:ext cx="10876085" cy="6228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03-046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02-929" id="237" name="Google Shape;237;p42"/>
          <p:cNvPicPr preferRelativeResize="0"/>
          <p:nvPr/>
        </p:nvPicPr>
        <p:blipFill rotWithShape="1">
          <a:blip r:embed="rId3">
            <a:alphaModFix/>
          </a:blip>
          <a:srcRect b="0" l="5119" r="6104" t="0"/>
          <a:stretch/>
        </p:blipFill>
        <p:spPr>
          <a:xfrm>
            <a:off x="624254" y="312738"/>
            <a:ext cx="10823332" cy="6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10-008" id="242" name="Google Shape;242;p43"/>
          <p:cNvPicPr preferRelativeResize="0"/>
          <p:nvPr/>
        </p:nvPicPr>
        <p:blipFill rotWithShape="1">
          <a:blip r:embed="rId3">
            <a:alphaModFix/>
          </a:blip>
          <a:srcRect b="0" l="0" r="1499" t="0"/>
          <a:stretch/>
        </p:blipFill>
        <p:spPr>
          <a:xfrm>
            <a:off x="0" y="312738"/>
            <a:ext cx="1200912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3"/>
          <p:cNvSpPr txBox="1"/>
          <p:nvPr/>
        </p:nvSpPr>
        <p:spPr>
          <a:xfrm>
            <a:off x="826478" y="6175931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1          2            3           4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11-693" id="248" name="Google Shape;2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2738"/>
            <a:ext cx="1219200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 txBox="1"/>
          <p:nvPr/>
        </p:nvSpPr>
        <p:spPr>
          <a:xfrm>
            <a:off x="826478" y="6175931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1          2            3           4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13-250" id="254" name="Google Shape;2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2738"/>
            <a:ext cx="1219200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5"/>
          <p:cNvSpPr txBox="1"/>
          <p:nvPr/>
        </p:nvSpPr>
        <p:spPr>
          <a:xfrm>
            <a:off x="826478" y="6175931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1          2            3           4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14-893" id="260" name="Google Shape;26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2738"/>
            <a:ext cx="1219200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 txBox="1"/>
          <p:nvPr/>
        </p:nvSpPr>
        <p:spPr>
          <a:xfrm>
            <a:off x="826478" y="6175931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1          2            3           4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0-42-18-650" id="266" name="Google Shape;26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2738"/>
            <a:ext cx="12192000" cy="62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7"/>
          <p:cNvSpPr txBox="1"/>
          <p:nvPr/>
        </p:nvSpPr>
        <p:spPr>
          <a:xfrm>
            <a:off x="826478" y="6175931"/>
            <a:ext cx="33059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1          2            3           4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10-730" id="272" name="Google Shape;27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19-444" id="277" name="Google Shape;27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22-419" id="282" name="Google Shape;28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24-532" id="287" name="Google Shape;2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05-513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26-457" id="292" name="Google Shape;2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28-457" id="297" name="Google Shape;29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30-378" id="302" name="Google Shape;30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34-246" id="307" name="Google Shape;30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36-372" id="312" name="Google Shape;31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288"/>
            <a:ext cx="12192000" cy="581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1-291" id="317" name="Google Shape;31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3-111" id="322" name="Google Shape;32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4-438" id="327" name="Google Shape;3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5-707" id="332" name="Google Shape;33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6-923" id="337" name="Google Shape;3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10-980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8-067" id="342" name="Google Shape;34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2-59-160" id="347" name="Google Shape;34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0-451" id="352" name="Google Shape;35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1-802" id="357" name="Google Shape;3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3-193" id="362" name="Google Shape;36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4-334" id="367" name="Google Shape;36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7-064" id="372" name="Google Shape;3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08-698" id="377" name="Google Shape;37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10-363" id="382" name="Google Shape;38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12-489" id="387" name="Google Shape;38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13-753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14-092" id="392" name="Google Shape;39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15-530" id="397" name="Google Shape;39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18-631" id="402" name="Google Shape;40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1-077" id="407" name="Google Shape;40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2-257" id="412" name="Google Shape;41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4-362" id="417" name="Google Shape;41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6-004" id="422" name="Google Shape;42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7-235" id="427" name="Google Shape;4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28-857" id="432" name="Google Shape;4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3-30-228" id="437" name="Google Shape;43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9088"/>
            <a:ext cx="12192001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15-466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2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20-620" id="447" name="Google Shape;44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22-532" id="452" name="Google Shape;45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6-04-709" id="457" name="Google Shape;45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6-06-552" id="462" name="Google Shape;46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24-458" id="467" name="Google Shape;46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26-152" id="472" name="Google Shape;47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28-531" id="477" name="Google Shape;477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31-363" id="482" name="Google Shape;48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37-720" id="487" name="Google Shape;48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17-972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39-690" id="492" name="Google Shape;492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41-889" id="497" name="Google Shape;49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43-764" id="502" name="Google Shape;50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50-427" id="507" name="Google Shape;50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52-342" id="512" name="Google Shape;51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01-658" id="517" name="Google Shape;51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03-154" id="522" name="Google Shape;52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28-146" id="527" name="Google Shape;5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29-785" id="532" name="Google Shape;53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54-922" id="537" name="Google Shape;53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0-19-617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56-617" id="542" name="Google Shape;54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33-656" id="547" name="Google Shape;547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35-488" id="552" name="Google Shape;55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20-822" id="557" name="Google Shape;55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5-22-428" id="562" name="Google Shape;56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488"/>
            <a:ext cx="12192001" cy="667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12-128" id="567" name="Google Shape;56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08 18-34-13-731" id="572" name="Google Shape;57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