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</p:sldIdLst>
  <p:sldSz cy="6858000" cx="12192000"/>
  <p:notesSz cx="6858000" cy="9144000"/>
  <p:embeddedFontLst>
    <p:embeddedFont>
      <p:font typeface="Quattrocento Sans"/>
      <p:regular r:id="rId92"/>
      <p:bold r:id="rId93"/>
      <p:italic r:id="rId94"/>
      <p:boldItalic r:id="rId9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86" Type="http://schemas.openxmlformats.org/officeDocument/2006/relationships/slide" Target="slides/slide81.xml"/><Relationship Id="rId41" Type="http://schemas.openxmlformats.org/officeDocument/2006/relationships/slide" Target="slides/slide36.xml"/><Relationship Id="rId85" Type="http://schemas.openxmlformats.org/officeDocument/2006/relationships/slide" Target="slides/slide80.xml"/><Relationship Id="rId44" Type="http://schemas.openxmlformats.org/officeDocument/2006/relationships/slide" Target="slides/slide39.xml"/><Relationship Id="rId88" Type="http://schemas.openxmlformats.org/officeDocument/2006/relationships/slide" Target="slides/slide83.xml"/><Relationship Id="rId43" Type="http://schemas.openxmlformats.org/officeDocument/2006/relationships/slide" Target="slides/slide38.xml"/><Relationship Id="rId87" Type="http://schemas.openxmlformats.org/officeDocument/2006/relationships/slide" Target="slides/slide8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95" Type="http://schemas.openxmlformats.org/officeDocument/2006/relationships/font" Target="fonts/QuattrocentoSans-boldItalic.fntdata"/><Relationship Id="rId50" Type="http://schemas.openxmlformats.org/officeDocument/2006/relationships/slide" Target="slides/slide45.xml"/><Relationship Id="rId94" Type="http://schemas.openxmlformats.org/officeDocument/2006/relationships/font" Target="fonts/QuattrocentoSans-italic.fntdata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font" Target="fonts/QuattrocentoSans-bold.fntdata"/><Relationship Id="rId92" Type="http://schemas.openxmlformats.org/officeDocument/2006/relationships/font" Target="fonts/QuattrocentoSans-regular.fntdata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50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50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9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3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0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8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18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5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4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9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7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2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1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4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7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6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0.jpg"/><Relationship Id="rId4" Type="http://schemas.openxmlformats.org/officeDocument/2006/relationships/image" Target="../media/image18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8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3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9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1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6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2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4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0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3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73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9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5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6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72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7.jpg"/><Relationship Id="rId4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70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81.jpg"/><Relationship Id="rId4" Type="http://schemas.openxmlformats.org/officeDocument/2006/relationships/image" Target="../media/image18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74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68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75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71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76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79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77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8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78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80.jp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83.jp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85.jp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87.jp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84.jp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8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6931152" y="3075057"/>
            <a:ext cx="486460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4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HÜCRE SOLUNUMU</a:t>
            </a:r>
            <a:endParaRPr sz="4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0-17-455" id="138" name="Google Shape;13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0-20-090" id="143" name="Google Shape;14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0-21-469" id="148" name="Google Shape;14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0-24-344" id="153" name="Google Shape;15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" y="496534"/>
            <a:ext cx="12192000" cy="592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/>
          <p:nvPr/>
        </p:nvSpPr>
        <p:spPr>
          <a:xfrm>
            <a:off x="2491527" y="753278"/>
            <a:ext cx="188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8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(Fermantasyon)</a:t>
            </a:r>
            <a:endParaRPr i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1386436" y="6017799"/>
            <a:ext cx="66694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Oksijensiz solunum sitoplazmada gerçekleştirilir.</a:t>
            </a:r>
            <a:endParaRPr i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4941" y="6017799"/>
            <a:ext cx="601495" cy="623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0-49-747" id="161" name="Google Shape;16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1-50-271" id="166" name="Google Shape;16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1-51-828" id="171" name="Google Shape;17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3-19-400" id="176" name="Google Shape;17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3"/>
            <a:ext cx="12192000" cy="67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3-20-773" id="181" name="Google Shape;18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3"/>
            <a:ext cx="12192000" cy="67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0-53-143" id="186" name="Google Shape;18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39-38-786"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4663"/>
            <a:ext cx="12192000" cy="5907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0-55-904" id="191" name="Google Shape;19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0-58-037" id="196" name="Google Shape;19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1-30-790" id="201" name="Google Shape;20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1-33-110" id="206" name="Google Shape;20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1-35-555" id="211" name="Google Shape;21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1-37-863" id="216" name="Google Shape;21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1-40-416" id="221" name="Google Shape;22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1-42-420" id="226" name="Google Shape;22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1-44-835" id="231" name="Google Shape;23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1-46-832" id="236" name="Google Shape;23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39-44-101"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8509048" y="5891844"/>
            <a:ext cx="368295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Kireç suyu ortamdaki karbondioksiti emer ve bulanır.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7553" y="5975792"/>
            <a:ext cx="601495" cy="623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1-54-184" id="241" name="Google Shape;24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1-56-339" id="246" name="Google Shape;24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1-58-493" id="251" name="Google Shape;25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2-00-687" id="256" name="Google Shape;25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2-02-985" id="261" name="Google Shape;26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2-04-990" id="266" name="Google Shape;26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2-07-201" id="271" name="Google Shape;27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2-09-107" id="276" name="Google Shape;27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2-11-219" id="281" name="Google Shape;28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2-13-385" id="286" name="Google Shape;28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1-55-52-771"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1288"/>
            <a:ext cx="12192000" cy="657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63561" cy="465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2-15-522" id="291" name="Google Shape;29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2-31-977" id="296" name="Google Shape;296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2-33-491" id="301" name="Google Shape;30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2-35-429" id="306" name="Google Shape;30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2-37-313" id="311" name="Google Shape;31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2-39-027" id="316" name="Google Shape;31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2-41-114" id="321" name="Google Shape;32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2-42-810" id="326" name="Google Shape;32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2-44-543" id="331" name="Google Shape;331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2-46-312" id="336" name="Google Shape;33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1-55-54-435" id="113" name="Google Shape;1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1288"/>
            <a:ext cx="12192000" cy="657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2"/>
          <p:cNvSpPr txBox="1"/>
          <p:nvPr>
            <p:ph type="ctrTitle"/>
          </p:nvPr>
        </p:nvSpPr>
        <p:spPr>
          <a:xfrm>
            <a:off x="1376516" y="157464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DEĞERLENDİRME SORULARI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3-03-314" id="349" name="Google Shape;349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6863"/>
            <a:ext cx="12192000" cy="626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3-04-955" id="354" name="Google Shape;35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6863"/>
            <a:ext cx="12192000" cy="626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1-55-47-892" id="359" name="Google Shape;35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1288"/>
            <a:ext cx="12192000" cy="657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63561" cy="465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1-55-49-579" id="365" name="Google Shape;36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1288"/>
            <a:ext cx="12192000" cy="657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3-09-601" id="370" name="Google Shape;370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338"/>
            <a:ext cx="12192000" cy="6535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3-11-299" id="375" name="Google Shape;375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338"/>
            <a:ext cx="12192000" cy="6535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3-15-825" id="380" name="Google Shape;380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3"/>
            <a:ext cx="12192000" cy="67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3-17-397" id="385" name="Google Shape;385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3"/>
            <a:ext cx="12192000" cy="67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3-22-782" id="390" name="Google Shape;390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3"/>
            <a:ext cx="12192000" cy="67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39-57-466" id="118" name="Google Shape;11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3-24-342" id="395" name="Google Shape;39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3"/>
            <a:ext cx="12192000" cy="67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3-26-213" id="400" name="Google Shape;40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3"/>
            <a:ext cx="12192000" cy="67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3-27-749" id="405" name="Google Shape;40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3"/>
            <a:ext cx="12192000" cy="67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3-29-623" id="410" name="Google Shape;410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3"/>
            <a:ext cx="12192000" cy="67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3-31-248" id="415" name="Google Shape;41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3"/>
            <a:ext cx="12192000" cy="67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3-32-768" id="420" name="Google Shape;420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3"/>
            <a:ext cx="12192000" cy="67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3-34-279" id="425" name="Google Shape;42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3"/>
            <a:ext cx="12192000" cy="67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3-39-522" id="430" name="Google Shape;43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750"/>
            <a:ext cx="12192000" cy="67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3-41-048" id="435" name="Google Shape;435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750"/>
            <a:ext cx="12192000" cy="67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1-56-21-024" id="440" name="Google Shape;440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1288"/>
            <a:ext cx="12192000" cy="657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63561" cy="465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0-05-240" id="123" name="Google Shape;1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1-56-22-833" id="446" name="Google Shape;446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1288"/>
            <a:ext cx="12192000" cy="657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1-56-27-958" id="451" name="Google Shape;451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1288"/>
            <a:ext cx="12192000" cy="657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63561" cy="465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1-56-29-588" id="457" name="Google Shape;457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1288"/>
            <a:ext cx="12192000" cy="657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1-12 13-05-28-603" id="462" name="Google Shape;462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563"/>
            <a:ext cx="12192000" cy="674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1-12 13-05-30-284" id="467" name="Google Shape;467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563"/>
            <a:ext cx="12192000" cy="674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1-12 13-05-37-591" id="472" name="Google Shape;472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563"/>
            <a:ext cx="12192000" cy="674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1-12 13-05-39-113" id="477" name="Google Shape;477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563"/>
            <a:ext cx="12192000" cy="674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1-12 13-06-00-375" id="482" name="Google Shape;482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563"/>
            <a:ext cx="12192000" cy="674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1-12 13-06-01-812" id="487" name="Google Shape;487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563"/>
            <a:ext cx="12192000" cy="674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1-12 13-06-30-296" id="492" name="Google Shape;492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563"/>
            <a:ext cx="12192000" cy="674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0-09-175" id="128" name="Google Shape;12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1-12 13-06-31-929" id="497" name="Google Shape;497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563"/>
            <a:ext cx="12192000" cy="674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1-12 13-06-40-973" id="502" name="Google Shape;502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563"/>
            <a:ext cx="12192000" cy="674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1-12 13-06-43-067" id="507" name="Google Shape;507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563"/>
            <a:ext cx="12192000" cy="674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1-12 13-06-50-377" id="512" name="Google Shape;512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563"/>
            <a:ext cx="12192000" cy="674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1-12 13-06-51-943" id="517" name="Google Shape;517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563"/>
            <a:ext cx="12192000" cy="674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1-12 13-07-22-813" id="522" name="Google Shape;522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375" y="0"/>
            <a:ext cx="1177925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1-12 13-07-24-700" id="527" name="Google Shape;527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375" y="0"/>
            <a:ext cx="1177925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1-40-11-702" id="133" name="Google Shape;13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2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