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20" Type="http://schemas.openxmlformats.org/officeDocument/2006/relationships/slide" Target="slides/slide16.xml"/><Relationship Id="rId63" Type="http://schemas.openxmlformats.org/officeDocument/2006/relationships/slide" Target="slides/slide5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4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4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5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5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5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5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5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5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5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5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5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6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6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bilgisi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8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5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0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6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9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1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6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3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7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8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3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2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1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7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0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3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4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4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1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5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6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7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0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6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2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8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3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5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60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8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Relationship Id="rId4" Type="http://schemas.openxmlformats.org/officeDocument/2006/relationships/image" Target="../media/image9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tr-TR">
                <a:solidFill>
                  <a:srgbClr val="FF0000"/>
                </a:solidFill>
              </a:rPr>
              <a:t>BASİT BİR ELEKTRİK DEVRESİNDE LAMBA PARLAKLIĞINI ETKİLEYEN DEĞİŞKENLER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85" name="Google Shape;85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2279" y="2111116"/>
            <a:ext cx="6348000" cy="341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09-09-37-984" id="132" name="Google Shape;13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6713"/>
            <a:ext cx="12192000" cy="6122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09-09-51-530" id="137" name="Google Shape;13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6713"/>
            <a:ext cx="12192000" cy="6122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09-09-54-466" id="142" name="Google Shape;14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6713"/>
            <a:ext cx="12192000" cy="6122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09-09-56-464" id="147" name="Google Shape;14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6713"/>
            <a:ext cx="12192000" cy="6122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09-09-58-409" id="152" name="Google Shape;15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6713"/>
            <a:ext cx="12192000" cy="6122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09-10-00-457" id="157" name="Google Shape;15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6713"/>
            <a:ext cx="12192000" cy="6122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09-10-02-756" id="162" name="Google Shape;16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6713"/>
            <a:ext cx="12192000" cy="6122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09-09-41-171" id="167" name="Google Shape;16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6713"/>
            <a:ext cx="12192000" cy="6122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09-09-48-568" id="172" name="Google Shape;17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6713"/>
            <a:ext cx="12192000" cy="6122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09-10-27-644" id="177" name="Google Shape;17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6713"/>
            <a:ext cx="12192000" cy="6122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09-09-08-220" id="90" name="Google Shape;9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14350"/>
            <a:ext cx="12192000" cy="5827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09-10-29-447" id="182" name="Google Shape;18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6713"/>
            <a:ext cx="12192000" cy="6122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09-10-31-652" id="187" name="Google Shape;18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6713"/>
            <a:ext cx="12192000" cy="6122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09-10-33-193" id="192" name="Google Shape;19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6713"/>
            <a:ext cx="12192000" cy="6122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09-10-34-523" id="197" name="Google Shape;19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6713"/>
            <a:ext cx="12192000" cy="6122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09-10-35-814" id="202" name="Google Shape;20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6713"/>
            <a:ext cx="12192000" cy="6122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09-10-54-161" id="207" name="Google Shape;207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6713"/>
            <a:ext cx="12192000" cy="6122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09-10-55-698" id="212" name="Google Shape;21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6713"/>
            <a:ext cx="12192000" cy="6122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09-10-59-234" id="217" name="Google Shape;217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6713"/>
            <a:ext cx="12192000" cy="6122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09-11-01-483" id="222" name="Google Shape;222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6713"/>
            <a:ext cx="12192000" cy="6122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09-11-28-141" id="227" name="Google Shape;22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4638"/>
            <a:ext cx="12192000" cy="6307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09-09-12-257" id="95" name="Google Shape;9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14350"/>
            <a:ext cx="12192000" cy="5827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09-11-31-272" id="232" name="Google Shape;232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4638"/>
            <a:ext cx="12192000" cy="6307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09-11-40-476" id="237" name="Google Shape;237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4638"/>
            <a:ext cx="12192000" cy="6307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09-11-42-111" id="242" name="Google Shape;242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4638"/>
            <a:ext cx="12192000" cy="6307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09-11-46-193" id="247" name="Google Shape;247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4638"/>
            <a:ext cx="12192000" cy="6307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09-11-47-611" id="252" name="Google Shape;252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4638"/>
            <a:ext cx="12192000" cy="6307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09-11-49-994" id="257" name="Google Shape;257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4638"/>
            <a:ext cx="12192000" cy="6307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09-11-51-708" id="262" name="Google Shape;262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4638"/>
            <a:ext cx="12192000" cy="6307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09-10-20-791" id="267" name="Google Shape;267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6713"/>
            <a:ext cx="12192000" cy="6122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09-10-22-514" id="272" name="Google Shape;272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6713"/>
            <a:ext cx="12192000" cy="6122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1"/>
          <p:cNvSpPr txBox="1"/>
          <p:nvPr>
            <p:ph type="ctrTitle"/>
          </p:nvPr>
        </p:nvSpPr>
        <p:spPr>
          <a:xfrm>
            <a:off x="785004" y="238921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Calibri"/>
              <a:buNone/>
            </a:pPr>
            <a:r>
              <a:rPr lang="tr-TR" sz="6000">
                <a:solidFill>
                  <a:srgbClr val="FF0000"/>
                </a:solidFill>
              </a:rPr>
              <a:t>DEĞERLENDİRME SORULARI</a:t>
            </a:r>
            <a:endParaRPr sz="6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09-09-19-530" id="100" name="Google Shape;10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6713"/>
            <a:ext cx="12192000" cy="6122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09-12-59-802" id="282" name="Google Shape;282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92100"/>
            <a:ext cx="12192000" cy="6272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09-13-01-329" id="287" name="Google Shape;287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92100"/>
            <a:ext cx="12192000" cy="6272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09-13-22-229" id="292" name="Google Shape;292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900" y="0"/>
            <a:ext cx="120126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09-13-24-079" id="297" name="Google Shape;297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900" y="0"/>
            <a:ext cx="120126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09-13-30-575" id="302" name="Google Shape;302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9238"/>
            <a:ext cx="12192000" cy="6357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09-13-32-025" id="307" name="Google Shape;307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9238"/>
            <a:ext cx="12192000" cy="6357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09-13-35-226" id="312" name="Google Shape;312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9238"/>
            <a:ext cx="12192000" cy="6357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09-13-36-857" id="317" name="Google Shape;317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9238"/>
            <a:ext cx="12192000" cy="6357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09-13-39-867" id="322" name="Google Shape;322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9238"/>
            <a:ext cx="12192000" cy="6357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09-13-41-676" id="327" name="Google Shape;327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9238"/>
            <a:ext cx="12192000" cy="6357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09-09-24-289" id="105" name="Google Shape;10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6713"/>
            <a:ext cx="12192000" cy="6122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09-13-50-695" id="332" name="Google Shape;332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900" y="0"/>
            <a:ext cx="120126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09-13-52-602" id="337" name="Google Shape;337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900" y="0"/>
            <a:ext cx="120126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09-13-55-159" id="342" name="Google Shape;342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900" y="0"/>
            <a:ext cx="120126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09-13-56-934" id="347" name="Google Shape;347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900" y="0"/>
            <a:ext cx="120126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09-14-02-603" id="352" name="Google Shape;352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3975"/>
            <a:ext cx="12192000" cy="6748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09-14-04-329" id="357" name="Google Shape;357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3975"/>
            <a:ext cx="12192000" cy="6748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09-14-06-295" id="362" name="Google Shape;362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3975"/>
            <a:ext cx="12192000" cy="6748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09-14-07-977" id="367" name="Google Shape;367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3975"/>
            <a:ext cx="12192000" cy="6748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09-14-13-687" id="372" name="Google Shape;372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75"/>
            <a:ext cx="12192000" cy="6850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09-14-15-246" id="377" name="Google Shape;377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75"/>
            <a:ext cx="12192000" cy="6850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09-09-26-169" id="110" name="Google Shape;11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6713"/>
            <a:ext cx="12192000" cy="6122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09-09-27-862" id="115" name="Google Shape;11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6713"/>
            <a:ext cx="12192000" cy="6122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09-09-30-633" id="120" name="Google Shape;12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6713"/>
            <a:ext cx="12192000" cy="6122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09-09-34-923" id="125" name="Google Shape;12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6713"/>
            <a:ext cx="12192000" cy="6122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4950" y="6157338"/>
            <a:ext cx="552450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38200" y="6176388"/>
            <a:ext cx="7943850" cy="54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