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12192000" cy="6858000"/>
  <p:notesSz cx="6858000" cy="9144000"/>
  <p:embeddedFontLst>
    <p:embeddedFont>
      <p:font typeface="Calibri" pitchFamily="34" charset="0"/>
      <p:regular r:id="rId89"/>
      <p:bold r:id="rId90"/>
      <p:italic r:id="rId91"/>
      <p:boldItalic r:id="rId92"/>
    </p:embeddedFont>
    <p:embeddedFont>
      <p:font typeface="Quattrocento Sans" charset="0"/>
      <p:bold r:id="rId93"/>
      <p:italic r:id="rId94"/>
      <p:boldItalic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5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098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5"/>
          <p:cNvPicPr preferRelativeResize="0"/>
          <p:nvPr/>
        </p:nvPicPr>
        <p:blipFill rotWithShape="1">
          <a:blip r:embed="rId3">
            <a:alphaModFix/>
          </a:blip>
          <a:srcRect r="67713"/>
          <a:stretch/>
        </p:blipFill>
        <p:spPr>
          <a:xfrm>
            <a:off x="1354346" y="0"/>
            <a:ext cx="29011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255476" y="1076740"/>
            <a:ext cx="633925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dirty="0" smtClean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0" i="0" u="none" strike="noStrike" cap="none" dirty="0" smtClean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1.KONU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BASİT MAKİNELER VE ÖZELLİKLERİ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&amp;</a:t>
            </a:r>
            <a:endParaRPr lang="tr-TR" sz="2400" b="0" i="0" u="none" strike="noStrike" cap="none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KALDIRAÇLAR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 descr="bandicam 2020-02-05 12-24-39-0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 descr="bandicam 2020-02-05 12-24-41-6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 descr="bandicam 2020-02-05 12-24-45-7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 descr="bandicam 2020-02-05 12-24-47-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 descr="bandicam 2020-02-05 12-24-49-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 descr="bandicam 2020-02-05 12-24-51-0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 descr="bandicam 2018-08-07 19-01-06-7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 descr="bandicam 2018-08-07 19-01-08-7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313"/>
            <a:ext cx="12192000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 descr="bandicam 2020-02-05 12-25-16-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descr="bandicam 2020-02-05 12-26-30-7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bandicam 2020-02-05 12-24-02-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 descr="bandicam 2020-02-05 12-25-28-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 descr="bandicam 2020-02-05 12-25-30-0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 descr="bandicam 2020-02-05 12-27-32-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 descr="bandicam 2020-02-05 12-27-34-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 descr="bandicam 2020-02-05 12-27-39-9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 descr="bandicam 2020-02-05 12-27-42-0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 descr="bandicam 2020-02-05 12-27-44-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 descr="bandicam 2020-02-05 12-27-47-6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0" descr="bandicam 2020-02-05 12-27-50-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1" descr="bandicam 2020-02-05 12-27-55-781"/>
          <p:cNvPicPr preferRelativeResize="0"/>
          <p:nvPr/>
        </p:nvPicPr>
        <p:blipFill rotWithShape="1">
          <a:blip r:embed="rId3">
            <a:alphaModFix/>
          </a:blip>
          <a:srcRect b="2773"/>
          <a:stretch/>
        </p:blipFill>
        <p:spPr>
          <a:xfrm>
            <a:off x="0" y="280989"/>
            <a:ext cx="12192000" cy="611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bandicam 2020-02-05 12-24-12-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2832"/>
            <a:ext cx="12192000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86264" y="4852829"/>
            <a:ext cx="6616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</a:t>
            </a:r>
            <a:r>
              <a:rPr lang="tr-T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Bazı basit makineler hızdan ve zamandan kazanç sağlarlar.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2" descr="bandicam 2020-02-05 12-28-00-357"/>
          <p:cNvPicPr preferRelativeResize="0"/>
          <p:nvPr/>
        </p:nvPicPr>
        <p:blipFill rotWithShape="1">
          <a:blip r:embed="rId3">
            <a:alphaModFix/>
          </a:blip>
          <a:srcRect b="2495"/>
          <a:stretch/>
        </p:blipFill>
        <p:spPr>
          <a:xfrm>
            <a:off x="0" y="280988"/>
            <a:ext cx="12192000" cy="613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3" descr="bandicam 2020-02-05 12-28-03-295"/>
          <p:cNvPicPr preferRelativeResize="0"/>
          <p:nvPr/>
        </p:nvPicPr>
        <p:blipFill rotWithShape="1">
          <a:blip r:embed="rId3">
            <a:alphaModFix/>
          </a:blip>
          <a:srcRect b="2215"/>
          <a:stretch/>
        </p:blipFill>
        <p:spPr>
          <a:xfrm>
            <a:off x="0" y="280988"/>
            <a:ext cx="12192000" cy="61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4" descr="bandicam 2020-02-05 12-27-52-6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5" descr="bandicam 2020-02-05 12-27-53-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6" descr="bandicam 2020-02-05 12-28-05-9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7" descr="bandicam 2020-02-05 12-28-38-9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8" descr="bandicam 2020-02-05 12-28-42-401"/>
          <p:cNvPicPr preferRelativeResize="0"/>
          <p:nvPr/>
        </p:nvPicPr>
        <p:blipFill rotWithShape="1">
          <a:blip r:embed="rId3">
            <a:alphaModFix/>
          </a:blip>
          <a:srcRect b="2075"/>
          <a:stretch/>
        </p:blipFill>
        <p:spPr>
          <a:xfrm>
            <a:off x="0" y="280989"/>
            <a:ext cx="12192000" cy="616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 descr="bandicam 2020-02-05 12-28-49-0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 descr="bandicam 2020-02-05 12-28-53-0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1" descr="bandicam 2020-02-05 12-28-55-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bandicam 2020-02-05 12-24-16-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2" descr="bandicam 2020-02-05 12-28-56-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3" descr="bandicam 2020-02-05 12-28-59-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4" descr="bandicam 2020-02-05 12-29-01-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5" descr="bandicam 2020-02-05 12-29-03-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6" descr="bandicam 2020-02-05 12-29-05-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7" descr="bandicam 2020-02-05 12-29-07-8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8" descr="bandicam 2020-02-05 12-29-11-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9" descr="bandicam 2020-02-05 12-29-14-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60" descr="bandicam 2018-01-21 18-06-53-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1" descr="bandicam 2018-01-21 18-06-57-8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bandicam 2020-02-05 12-24-21-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62" descr="bandicam 2018-01-21 18-07-12-8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3" descr="bandicam 2018-01-21 18-07-17-8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12192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4" descr="bandicam 2020-02-05 12-29-17-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5" descr="bandicam 2020-02-05 12-29-19-0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6" descr="bandicam 2020-02-05 12-29-20-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7" descr="bandicam 2020-02-05 12-29-21-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8" descr="bandicam 2020-02-05 12-29-22-8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9" descr="bandicam 2020-02-05 12-29-23-7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70" descr="bandicam 2020-02-05 12-29-30-0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 descr="bandicam 2020-02-05 12-29-31-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 descr="bandicam 2020-02-05 12-24-22-8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2" descr="bandicam 2020-02-05 12-29-33-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73" descr="bandicam 2020-02-05 12-29-35-7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4" descr="bandicam 2020-02-05 12-29-37-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75" descr="bandicam 2020-02-05 12-29-38-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6"/>
          <p:cNvSpPr txBox="1">
            <a:spLocks noGrp="1"/>
          </p:cNvSpPr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7" descr="bandicam 2020-02-05 12-29-25-8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8" descr="bandicam 2020-02-05 12-29-27-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6400"/>
            <a:ext cx="1219200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79" descr="bandicam 2020-02-05 12-29-51-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0" descr="bandicam 2020-02-05 12-29-56-8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81" descr="bandicam 2020-02-05 12-29-59-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 descr="bandicam 2020-02-05 12-24-24-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82" descr="bandicam 2020-02-05 12-30-00-5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83" descr="bandicam 2020-02-05 12-30-02-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84" descr="bandicam 2020-02-05 12-30-03-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85" descr="bandicam 2020-02-05 12-30-06-0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6" descr="bandicam 2020-02-05 12-30-07-7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0513"/>
            <a:ext cx="12192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87" descr="bandicam 2020-02-05 12-30-14-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8" descr="bandicam 2020-02-05 12-30-16-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9" descr="bandicam 2020-02-05 12-30-18-5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90" descr="bandicam 2020-02-05 12-30-20-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91" descr="bandicam 2020-02-05 12-30-22-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 descr="bandicam 2020-02-05 12-24-25-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92" descr="bandicam 2020-02-05 12-30-23-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3" descr="bandicam 2020-02-05 12-30-29-0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94" descr="bandicam 2020-02-05 12-30-30-6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1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95" descr="bandicam 2020-02-05 12-30-37-8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0"/>
            <a:ext cx="12153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96" descr="bandicam 2020-02-05 12-30-39-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0"/>
            <a:ext cx="12153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97" descr="bandicam 2020-08-28 11-17-46-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98" descr="bandicam 2020-08-28 11-17-47-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 descr="bandicam 2020-02-05 12-24-27-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7663"/>
            <a:ext cx="12192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Özel</PresentationFormat>
  <Paragraphs>18</Paragraphs>
  <Slides>86</Slides>
  <Notes>86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86</vt:i4>
      </vt:variant>
    </vt:vector>
  </HeadingPairs>
  <TitlesOfParts>
    <vt:vector size="90" baseType="lpstr">
      <vt:lpstr>Arial</vt:lpstr>
      <vt:lpstr>Calibri</vt:lpstr>
      <vt:lpstr>Quattrocento Sans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DEĞERLENDİRME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Asus</cp:lastModifiedBy>
  <cp:revision>1</cp:revision>
  <dcterms:modified xsi:type="dcterms:W3CDTF">2022-03-24T20:22:43Z</dcterms:modified>
</cp:coreProperties>
</file>