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6553a5ce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b6553a5ce0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6553a5ce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b6553a5ce0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6553a5ce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b6553a5ce0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6553a5ce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b6553a5ce0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6553a5ce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b6553a5ce0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b6553a5ce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b6553a5ce0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6553a5ce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b6553a5ce0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b6553a5ce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b6553a5ce0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6553a5ce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b6553a5ce0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6553a5ce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b6553a5ce0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b6553a5ce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b6553a5ce0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b6553a5ce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b6553a5ce0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b6553a5ce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b6553a5ce0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6553a5ce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b6553a5ce0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b6553a5ce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b6553a5ce0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6553a5ce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b6553a5ce0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b6553a5ce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b6553a5ce0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6553a5ce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b6553a5ce0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b6553a5ce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b6553a5ce0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6553a5ce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b6553a5ce0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6553a5ce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b6553a5ce0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b6553a5ce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b6553a5ce0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6553a5ce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b6553a5ce0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b6553a5ce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b6553a5ce0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b6553a5ce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b6553a5ce0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6553a5ce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b6553a5ce0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Relationship Id="rId4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5.jpg"/><Relationship Id="rId4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Relationship Id="rId4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jpg"/><Relationship Id="rId4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jpg"/><Relationship Id="rId4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jpg"/><Relationship Id="rId4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8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9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3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4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0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6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8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7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350" y="152400"/>
            <a:ext cx="9339775" cy="65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36-787"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225"/>
            <a:ext cx="12192001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49-171" id="223" name="Google Shape;22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50-389" id="228" name="Google Shape;22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52-076"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53-380" id="238" name="Google Shape;23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55-580" id="243" name="Google Shape;24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57-341" id="248" name="Google Shape;24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2-44-339" id="253" name="Google Shape;253;p41"/>
          <p:cNvPicPr preferRelativeResize="0"/>
          <p:nvPr/>
        </p:nvPicPr>
        <p:blipFill rotWithShape="1">
          <a:blip r:embed="rId3">
            <a:alphaModFix/>
          </a:blip>
          <a:srcRect b="0" l="0" r="0" t="3818"/>
          <a:stretch/>
        </p:blipFill>
        <p:spPr>
          <a:xfrm>
            <a:off x="109538" y="261990"/>
            <a:ext cx="11972926" cy="659600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/>
          <p:nvPr/>
        </p:nvSpPr>
        <p:spPr>
          <a:xfrm>
            <a:off x="6005245" y="174661"/>
            <a:ext cx="4859700" cy="156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2-50-046" id="259" name="Google Shape;25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8" y="0"/>
            <a:ext cx="119729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3-04-279" id="264" name="Google Shape;264;p43"/>
          <p:cNvPicPr preferRelativeResize="0"/>
          <p:nvPr/>
        </p:nvPicPr>
        <p:blipFill rotWithShape="1">
          <a:blip r:embed="rId3">
            <a:alphaModFix/>
          </a:blip>
          <a:srcRect b="1574" l="0" r="0" t="0"/>
          <a:stretch/>
        </p:blipFill>
        <p:spPr>
          <a:xfrm>
            <a:off x="109538" y="0"/>
            <a:ext cx="11972926" cy="675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24-319"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225"/>
            <a:ext cx="12192001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3-06-399" id="269" name="Google Shape;2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8" y="0"/>
            <a:ext cx="119729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3-14-593" id="274" name="Google Shape;274;p45"/>
          <p:cNvPicPr preferRelativeResize="0"/>
          <p:nvPr/>
        </p:nvPicPr>
        <p:blipFill rotWithShape="1">
          <a:blip r:embed="rId3">
            <a:alphaModFix/>
          </a:blip>
          <a:srcRect b="1719" l="0" r="0" t="0"/>
          <a:stretch/>
        </p:blipFill>
        <p:spPr>
          <a:xfrm>
            <a:off x="109538" y="0"/>
            <a:ext cx="11972926" cy="673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3-19-292" id="279" name="Google Shape;27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8" y="0"/>
            <a:ext cx="119729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3-37-147" id="284" name="Google Shape;28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8" y="0"/>
            <a:ext cx="119729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3-43-497" id="289" name="Google Shape;28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8" y="0"/>
            <a:ext cx="119729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4-50-417" id="294" name="Google Shape;29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8" y="0"/>
            <a:ext cx="119729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37-27-870" id="299" name="Google Shape;29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9700"/>
            <a:ext cx="12192001" cy="657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5-05-092" id="304" name="Google Shape;30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8" y="0"/>
            <a:ext cx="119729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5-14-285" id="309" name="Google Shape;30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8" y="0"/>
            <a:ext cx="119729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8 05-25-37-363" id="314" name="Google Shape;31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9700"/>
            <a:ext cx="12192001" cy="657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25-614"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225"/>
            <a:ext cx="12192001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643" y="166541"/>
            <a:ext cx="3802716" cy="139628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4"/>
          <p:cNvSpPr txBox="1"/>
          <p:nvPr>
            <p:ph type="title"/>
          </p:nvPr>
        </p:nvSpPr>
        <p:spPr>
          <a:xfrm>
            <a:off x="2789434" y="365125"/>
            <a:ext cx="899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tr-TR" sz="3200"/>
              <a:t>Saf bir sıvının miktarı kaynama noktasını değiştirmez.   </a:t>
            </a:r>
            <a:endParaRPr sz="3200"/>
          </a:p>
        </p:txBody>
      </p:sp>
      <p:pic>
        <p:nvPicPr>
          <p:cNvPr descr="bandicam 2019-05-06 13-03-00-935" id="321" name="Google Shape;321;p54"/>
          <p:cNvPicPr preferRelativeResize="0"/>
          <p:nvPr/>
        </p:nvPicPr>
        <p:blipFill rotWithShape="1">
          <a:blip r:embed="rId4">
            <a:alphaModFix/>
          </a:blip>
          <a:srcRect b="-360" l="1574" r="52116" t="7802"/>
          <a:stretch/>
        </p:blipFill>
        <p:spPr>
          <a:xfrm>
            <a:off x="3557692" y="1515438"/>
            <a:ext cx="6988731" cy="5986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643" y="166541"/>
            <a:ext cx="3802716" cy="139628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5"/>
          <p:cNvSpPr txBox="1"/>
          <p:nvPr>
            <p:ph type="title"/>
          </p:nvPr>
        </p:nvSpPr>
        <p:spPr>
          <a:xfrm>
            <a:off x="2789434" y="365125"/>
            <a:ext cx="899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tr-TR" sz="3200"/>
              <a:t>Saf bir sıvının miktarı kaynama noktasını değiştirmez.   </a:t>
            </a:r>
            <a:endParaRPr sz="3200"/>
          </a:p>
        </p:txBody>
      </p:sp>
      <p:pic>
        <p:nvPicPr>
          <p:cNvPr descr="bandicam 2019-05-06 13-03-00-935" id="328" name="Google Shape;328;p55"/>
          <p:cNvPicPr preferRelativeResize="0"/>
          <p:nvPr/>
        </p:nvPicPr>
        <p:blipFill rotWithShape="1">
          <a:blip r:embed="rId4">
            <a:alphaModFix/>
          </a:blip>
          <a:srcRect b="-360" l="1574" r="52116" t="7802"/>
          <a:stretch/>
        </p:blipFill>
        <p:spPr>
          <a:xfrm>
            <a:off x="3557692" y="1515438"/>
            <a:ext cx="6988731" cy="598625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5"/>
          <p:cNvSpPr/>
          <p:nvPr/>
        </p:nvSpPr>
        <p:spPr>
          <a:xfrm>
            <a:off x="3626778" y="6138809"/>
            <a:ext cx="380100" cy="3237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28-675" id="334" name="Google Shape;33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00" y="776749"/>
            <a:ext cx="1214025" cy="3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00" y="379750"/>
            <a:ext cx="625900" cy="5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30-107" id="341" name="Google Shape;34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00" y="776749"/>
            <a:ext cx="1214025" cy="3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00" y="379750"/>
            <a:ext cx="625900" cy="5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31-484" id="348" name="Google Shape;34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00" y="776749"/>
            <a:ext cx="1214025" cy="3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00" y="379750"/>
            <a:ext cx="625900" cy="5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32-658" id="355" name="Google Shape;35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00" y="776749"/>
            <a:ext cx="1214025" cy="3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00" y="379750"/>
            <a:ext cx="625900" cy="5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34-235" id="362" name="Google Shape;36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00" y="776749"/>
            <a:ext cx="1214025" cy="3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00" y="379750"/>
            <a:ext cx="625900" cy="5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35-583" id="369" name="Google Shape;36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00" y="776749"/>
            <a:ext cx="1214025" cy="3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00" y="379750"/>
            <a:ext cx="625900" cy="5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36-844" id="376" name="Google Shape;3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00" y="776749"/>
            <a:ext cx="1214025" cy="3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00" y="379750"/>
            <a:ext cx="625900" cy="5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38-592" id="383" name="Google Shape;38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27-315" id="178" name="Google Shape;1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5088"/>
            <a:ext cx="12192001" cy="579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/>
          <p:nvPr/>
        </p:nvSpPr>
        <p:spPr>
          <a:xfrm>
            <a:off x="8060076" y="3287730"/>
            <a:ext cx="4006800" cy="3010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40-034" id="388" name="Google Shape;38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41-371" id="393" name="Google Shape;39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42-653" id="398" name="Google Shape;39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43-966" id="403" name="Google Shape;40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45-366" id="408" name="Google Shape;40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47-094" id="413" name="Google Shape;41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0"/>
          <p:cNvSpPr txBox="1"/>
          <p:nvPr>
            <p:ph type="ctrTitle"/>
          </p:nvPr>
        </p:nvSpPr>
        <p:spPr>
          <a:xfrm>
            <a:off x="766716" y="270925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omic Sans MS"/>
              <a:buNone/>
            </a:pPr>
            <a:r>
              <a:rPr i="1" lang="tr-TR" sz="4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DEĞERLENDİRME SORULARI</a:t>
            </a:r>
            <a:endParaRPr i="1" sz="4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48-30-344" id="423" name="Google Shape;42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299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48-36-428" id="428" name="Google Shape;42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299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27-33-417" id="433" name="Google Shape;43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643" y="166541"/>
            <a:ext cx="3802716" cy="139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type="title"/>
          </p:nvPr>
        </p:nvSpPr>
        <p:spPr>
          <a:xfrm>
            <a:off x="2789434" y="365125"/>
            <a:ext cx="856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tr-TR" sz="3200"/>
              <a:t>Katı maddenin miktarı değişse bile eridiği sıcaklık değeri değişmez.</a:t>
            </a:r>
            <a:endParaRPr sz="3200"/>
          </a:p>
        </p:txBody>
      </p:sp>
      <p:pic>
        <p:nvPicPr>
          <p:cNvPr id="186" name="Google Shape;186;p2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7360" y="1690688"/>
            <a:ext cx="4371600" cy="25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3301429" y="3872037"/>
            <a:ext cx="856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İki kaptaki buz da  </a:t>
            </a:r>
            <a:r>
              <a:rPr b="0" i="0" lang="tr-TR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C </a:t>
            </a: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‘de erimeye başlayacaktır.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27-37-553" id="438" name="Google Shape;43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28-55-715" id="443" name="Google Shape;44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28-59-859" id="448" name="Google Shape;44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08-258" id="453" name="Google Shape;45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1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10-087" id="458" name="Google Shape;45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1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06-181" id="463" name="Google Shape;46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07-634" id="468" name="Google Shape;46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09-213" id="473" name="Google Shape;47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3-10-318" id="478" name="Google Shape;47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5-08-900" id="483" name="Google Shape;48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5888"/>
            <a:ext cx="12192001" cy="662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643" y="166541"/>
            <a:ext cx="3802716" cy="139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>
            <p:ph type="title"/>
          </p:nvPr>
        </p:nvSpPr>
        <p:spPr>
          <a:xfrm>
            <a:off x="2789434" y="365125"/>
            <a:ext cx="856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tr-TR" sz="3200"/>
              <a:t>Isı miktarı artırılırsa erime hızlanır.</a:t>
            </a:r>
            <a:endParaRPr sz="3200"/>
          </a:p>
        </p:txBody>
      </p:sp>
      <p:sp>
        <p:nvSpPr>
          <p:cNvPr id="194" name="Google Shape;194;p30"/>
          <p:cNvSpPr txBox="1"/>
          <p:nvPr/>
        </p:nvSpPr>
        <p:spPr>
          <a:xfrm>
            <a:off x="2789426" y="4072975"/>
            <a:ext cx="6962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İlk sıcaklıkları ve miktarları eşit buzlardan ikinci kaptaki buz daha kısa sürede erir.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5229" l="0" r="-5229" t="0"/>
          <a:stretch/>
        </p:blipFill>
        <p:spPr>
          <a:xfrm>
            <a:off x="3960917" y="1838961"/>
            <a:ext cx="4001700" cy="20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5">
            <a:alphaModFix/>
          </a:blip>
          <a:srcRect b="25550" l="0" r="56468" t="0"/>
          <a:stretch/>
        </p:blipFill>
        <p:spPr>
          <a:xfrm>
            <a:off x="6321592" y="1838962"/>
            <a:ext cx="1641028" cy="163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 rotWithShape="1">
          <a:blip r:embed="rId6">
            <a:alphaModFix/>
          </a:blip>
          <a:srcRect b="23734" l="12977" r="71040" t="57294"/>
          <a:stretch/>
        </p:blipFill>
        <p:spPr>
          <a:xfrm>
            <a:off x="6500747" y="3005192"/>
            <a:ext cx="570870" cy="4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6">
            <a:alphaModFix/>
          </a:blip>
          <a:srcRect b="23734" l="12977" r="71040" t="57294"/>
          <a:stretch/>
        </p:blipFill>
        <p:spPr>
          <a:xfrm>
            <a:off x="7173505" y="3005193"/>
            <a:ext cx="570870" cy="45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5-10-307" id="488" name="Google Shape;48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5888"/>
            <a:ext cx="12192001" cy="662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5-34-030" id="493" name="Google Shape;49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88"/>
            <a:ext cx="12192001" cy="67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5-35-668" id="498" name="Google Shape;49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88"/>
            <a:ext cx="12192001" cy="67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5-49-550" id="503" name="Google Shape;50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88"/>
            <a:ext cx="12192001" cy="67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5-51-091" id="508" name="Google Shape;50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88"/>
            <a:ext cx="12192001" cy="67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6-10-621" id="513" name="Google Shape;51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88"/>
            <a:ext cx="12192001" cy="67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6-12-155" id="518" name="Google Shape;51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88"/>
            <a:ext cx="12192001" cy="67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42-745" id="523" name="Google Shape;523;p91"/>
          <p:cNvPicPr preferRelativeResize="0"/>
          <p:nvPr/>
        </p:nvPicPr>
        <p:blipFill rotWithShape="1">
          <a:blip r:embed="rId3">
            <a:alphaModFix/>
          </a:blip>
          <a:srcRect b="0" l="1724" r="6099" t="0"/>
          <a:stretch/>
        </p:blipFill>
        <p:spPr>
          <a:xfrm>
            <a:off x="210312" y="284163"/>
            <a:ext cx="11237976" cy="62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91"/>
          <p:cNvSpPr/>
          <p:nvPr/>
        </p:nvSpPr>
        <p:spPr>
          <a:xfrm>
            <a:off x="8787384" y="5257800"/>
            <a:ext cx="2679192" cy="13533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91"/>
          <p:cNvSpPr/>
          <p:nvPr/>
        </p:nvSpPr>
        <p:spPr>
          <a:xfrm>
            <a:off x="11061192" y="0"/>
            <a:ext cx="569976" cy="5699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91"/>
          <p:cNvSpPr/>
          <p:nvPr/>
        </p:nvSpPr>
        <p:spPr>
          <a:xfrm>
            <a:off x="0" y="21336"/>
            <a:ext cx="569976" cy="5699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44-288" id="532" name="Google Shape;532;p92"/>
          <p:cNvPicPr preferRelativeResize="0"/>
          <p:nvPr/>
        </p:nvPicPr>
        <p:blipFill rotWithShape="1">
          <a:blip r:embed="rId3">
            <a:alphaModFix/>
          </a:blip>
          <a:srcRect b="0" l="1575" r="5649" t="0"/>
          <a:stretch/>
        </p:blipFill>
        <p:spPr>
          <a:xfrm>
            <a:off x="192024" y="284163"/>
            <a:ext cx="11311128" cy="62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92"/>
          <p:cNvSpPr/>
          <p:nvPr/>
        </p:nvSpPr>
        <p:spPr>
          <a:xfrm>
            <a:off x="8823960" y="5220526"/>
            <a:ext cx="2679192" cy="13533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92"/>
          <p:cNvSpPr/>
          <p:nvPr/>
        </p:nvSpPr>
        <p:spPr>
          <a:xfrm>
            <a:off x="11061192" y="0"/>
            <a:ext cx="569976" cy="5699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92"/>
          <p:cNvSpPr/>
          <p:nvPr/>
        </p:nvSpPr>
        <p:spPr>
          <a:xfrm>
            <a:off x="64008" y="124968"/>
            <a:ext cx="569976" cy="5699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4 11-07-10-094" id="540" name="Google Shape;54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325"/>
            <a:ext cx="12192000" cy="673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28-574" id="203" name="Google Shape;2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225"/>
            <a:ext cx="12192001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4 11-07-11-890" id="545" name="Google Shape;54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325"/>
            <a:ext cx="12192000" cy="673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29-906" id="208" name="Google Shape;20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225"/>
            <a:ext cx="12192001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3-02-34-627" id="213" name="Google Shape;21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225"/>
            <a:ext cx="12192001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