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4" Type="http://schemas.openxmlformats.org/officeDocument/2006/relationships/slide" Target="slides/slide100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9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9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Relationship Id="rId4" Type="http://schemas.openxmlformats.org/officeDocument/2006/relationships/hyperlink" Target="https://drive.google.com/file/d/1ZI84F9p7bk9AsuDf6kjtIx-3rUgt55wb/view?usp=sharing" TargetMode="External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jpg"/><Relationship Id="rId4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0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4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9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5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7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0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2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7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3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9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1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6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8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8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80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4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2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1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6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3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5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00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1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9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0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01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9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3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6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2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5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8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680" y="121920"/>
            <a:ext cx="7721600" cy="673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4-15-095"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4675"/>
            <a:ext cx="12192000" cy="57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5-17-250" id="606" name="Google Shape;606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12"/>
          <p:cNvSpPr/>
          <p:nvPr/>
        </p:nvSpPr>
        <p:spPr>
          <a:xfrm>
            <a:off x="0" y="483577"/>
            <a:ext cx="167054" cy="4044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4-33-165" id="151" name="Google Shape;1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4-21-960"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4-25-818" id="161" name="Google Shape;16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4-28-622"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6050" y="355600"/>
            <a:ext cx="771250" cy="7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00-766"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/>
          <p:nvPr/>
        </p:nvSpPr>
        <p:spPr>
          <a:xfrm>
            <a:off x="712177" y="1371600"/>
            <a:ext cx="2242038" cy="35169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7"/>
          <p:cNvSpPr txBox="1"/>
          <p:nvPr/>
        </p:nvSpPr>
        <p:spPr>
          <a:xfrm>
            <a:off x="633046" y="1353960"/>
            <a:ext cx="24442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Kimyasal Sindirim:</a:t>
            </a:r>
            <a:endParaRPr i="1"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03-691"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08-440"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11-758"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14-711"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12-870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0038"/>
            <a:ext cx="12192000" cy="625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8322941" y="2478099"/>
            <a:ext cx="3643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şekerli yiyecekler ve içecekler, pilav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597544" y="5025492"/>
            <a:ext cx="30941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Sebze ve meyveler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6096001" y="4167554"/>
            <a:ext cx="23622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Vücudumuzu sıcak tutar, darbelere karşı korur.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17-509" id="199" name="Google Shape;19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21-142" id="204" name="Google Shape;20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23-448" id="209" name="Google Shape;20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25-415" id="214" name="Google Shape;2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28-406" id="219" name="Google Shape;21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36-727" id="224" name="Google Shape;2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40-303" id="229" name="Google Shape;22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43-964" id="234" name="Google Shape;23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48-643" id="239" name="Google Shape;23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5-57-389" id="244" name="Google Shape;2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28-107"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01-826" id="249" name="Google Shape;24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05-361" id="254" name="Google Shape;25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09-195" id="259" name="Google Shape;25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13-484" id="264" name="Google Shape;2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16-158" id="269" name="Google Shape;2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19-397" id="274" name="Google Shape;2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600"/>
            <a:ext cx="12192000" cy="61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804298"/>
            <a:ext cx="3108895" cy="10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7"/>
          <p:cNvSpPr txBox="1"/>
          <p:nvPr/>
        </p:nvSpPr>
        <p:spPr>
          <a:xfrm>
            <a:off x="1868310" y="6280090"/>
            <a:ext cx="9675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Yutak, yemek borusu, kalın bağırsak ve anüste </a:t>
            </a: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fiziksel ve kimyasal sindirim gerçekleşmez.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47-492" id="281" name="Google Shape;2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0"/>
            <a:ext cx="8558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6-53-136" id="286" name="Google Shape;28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0"/>
            <a:ext cx="8558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17-293" id="291" name="Google Shape;29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0"/>
            <a:ext cx="8558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20-085" id="296" name="Google Shape;2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100" y="0"/>
            <a:ext cx="8558213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51"/>
          <p:cNvCxnSpPr/>
          <p:nvPr/>
        </p:nvCxnSpPr>
        <p:spPr>
          <a:xfrm flipH="1" rot="10800000">
            <a:off x="4073125" y="2368225"/>
            <a:ext cx="4509000" cy="297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8" name="Google Shape;298;p51"/>
          <p:cNvCxnSpPr/>
          <p:nvPr/>
        </p:nvCxnSpPr>
        <p:spPr>
          <a:xfrm flipH="1" rot="10800000">
            <a:off x="4016275" y="3788975"/>
            <a:ext cx="4868700" cy="15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37-315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34-471" id="303" name="Google Shape;30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36-519" id="308" name="Google Shape;30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38-731" id="313" name="Google Shape;3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41-093" id="318" name="Google Shape;31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43-134" id="323" name="Google Shape;32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45-105" id="328" name="Google Shape;32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48-702" id="333" name="Google Shape;33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2588"/>
            <a:ext cx="12192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7-57-735" id="338" name="Google Shape;33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01-191" id="343" name="Google Shape;34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04-080" id="348" name="Google Shape;34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39-459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24-259" id="353" name="Google Shape;353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27-196" id="358" name="Google Shape;35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30-025" id="363" name="Google Shape;36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32-840" id="368" name="Google Shape;36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35-626" id="373" name="Google Shape;37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38-358" id="378" name="Google Shape;37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41-422" id="383" name="Google Shape;3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43-004" id="388" name="Google Shape;38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44-782" id="393" name="Google Shape;39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46-531" id="398" name="Google Shape;39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41-314"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48-640" id="403" name="Google Shape;40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50-374" id="408" name="Google Shape;40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52-079" id="413" name="Google Shape;41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54-229" id="418" name="Google Shape;41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8-57-640" id="423" name="Google Shape;42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01-201" id="428" name="Google Shape;42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2750"/>
            <a:ext cx="12192000" cy="603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78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30-937" id="438" name="Google Shape;43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32-356" id="443" name="Google Shape;44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36-358" id="448" name="Google Shape;44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44-589"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37-632" id="453" name="Google Shape;45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41-113" id="458" name="Google Shape;458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42-453" id="463" name="Google Shape;46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44-916" id="468" name="Google Shape;468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46-071" id="473" name="Google Shape;47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48-229" id="478" name="Google Shape;4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49-758" id="483" name="Google Shape;48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55-527" id="488" name="Google Shape;488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56-694" id="493" name="Google Shape;49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9-59-061" id="498" name="Google Shape;49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47-196" id="132" name="Google Shape;13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00-256" id="503" name="Google Shape;50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03-189" id="508" name="Google Shape;50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04-340" id="513" name="Google Shape;51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06-760" id="518" name="Google Shape;51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07-895" id="523" name="Google Shape;523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10-094" id="528" name="Google Shape;5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11-130" id="533" name="Google Shape;53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13-479" id="538" name="Google Shape;53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14-536" id="543" name="Google Shape;543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16-909" id="548" name="Google Shape;548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13-52-493"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4813"/>
            <a:ext cx="12192000" cy="60467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9442938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0" y="5240215"/>
            <a:ext cx="2749062" cy="121138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17-968" id="553" name="Google Shape;553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20-221" id="558" name="Google Shape;55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3-26 17-20-21-242" id="563" name="Google Shape;56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3050"/>
            <a:ext cx="12192000" cy="6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4-48-115" id="568" name="Google Shape;5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4-50-029" id="573" name="Google Shape;573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5-07-340" id="578" name="Google Shape;578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5-09-087" id="583" name="Google Shape;583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5-11-437" id="588" name="Google Shape;588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109"/>
          <p:cNvSpPr/>
          <p:nvPr/>
        </p:nvSpPr>
        <p:spPr>
          <a:xfrm>
            <a:off x="0" y="483577"/>
            <a:ext cx="167054" cy="4044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5-13-537" id="594" name="Google Shape;594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10"/>
          <p:cNvSpPr/>
          <p:nvPr/>
        </p:nvSpPr>
        <p:spPr>
          <a:xfrm>
            <a:off x="0" y="483577"/>
            <a:ext cx="167054" cy="4044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0-25-15-487" id="600" name="Google Shape;600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"/>
            <a:ext cx="12192000" cy="633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11"/>
          <p:cNvSpPr/>
          <p:nvPr/>
        </p:nvSpPr>
        <p:spPr>
          <a:xfrm>
            <a:off x="0" y="483577"/>
            <a:ext cx="167054" cy="4044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