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962" y="225425"/>
            <a:ext cx="9100868" cy="64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7-33-534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0"/>
            <a:ext cx="11822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7-34-800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0"/>
            <a:ext cx="11822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16-414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7-52-019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0"/>
            <a:ext cx="11880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7-53-335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0"/>
            <a:ext cx="11880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19-100"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23-520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25-751"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8-07-955"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3" y="0"/>
            <a:ext cx="1120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6922477" y="5715000"/>
            <a:ext cx="4774223" cy="114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8-09-251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3" y="0"/>
            <a:ext cx="1120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/>
          <p:nvPr/>
        </p:nvSpPr>
        <p:spPr>
          <a:xfrm>
            <a:off x="6922477" y="5715000"/>
            <a:ext cx="4774223" cy="114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03-247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28-688"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30-711"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2-31-780"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113"/>
            <a:ext cx="12192000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32-753" id="201" name="Google Shape;2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35-846" id="206" name="Google Shape;2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37-974"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0-103"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2-385" id="221" name="Google Shape;2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4-593" id="226" name="Google Shape;22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6-562"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05-230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8-665" id="236" name="Google Shape;2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49-828" id="241" name="Google Shape;2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51-512"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53-363"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55-438" id="256" name="Google Shape;2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4-02-081"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12403" r="14976" t="0"/>
          <a:stretch/>
        </p:blipFill>
        <p:spPr>
          <a:xfrm>
            <a:off x="1512277" y="138113"/>
            <a:ext cx="8853854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57-373" id="266" name="Google Shape;2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14-527" id="271" name="Google Shape;27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16-136" id="276" name="Google Shape;2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17-484"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07-187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18-768" id="286" name="Google Shape;2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20-110" id="291" name="Google Shape;2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22-004" id="296" name="Google Shape;29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24-565" id="301" name="Google Shape;3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25-775" id="306" name="Google Shape;30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10-26-999" id="311" name="Google Shape;31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0" cy="5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8"/>
          <p:cNvSpPr txBox="1"/>
          <p:nvPr>
            <p:ph type="ctrTitle"/>
          </p:nvPr>
        </p:nvSpPr>
        <p:spPr>
          <a:xfrm>
            <a:off x="1383324" y="138613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omic Sans MS"/>
              <a:buNone/>
            </a:pPr>
            <a:r>
              <a:rPr b="1" i="1" lang="tr-TR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DEĞERLENDİRME SORULARI</a:t>
            </a:r>
            <a:endParaRPr b="1" i="1" sz="4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11-125" id="322" name="Google Shape;3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13-806"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15-534" id="332" name="Google Shape;3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08-847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17-468" id="337" name="Google Shape;33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19-733" id="342" name="Google Shape;3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21-394" id="347" name="Google Shape;34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25-919" id="352" name="Google Shape;3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27-715" id="357" name="Google Shape;35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29-392" id="362" name="Google Shape;36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31-217" id="367" name="Google Shape;36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32-901" id="372" name="Google Shape;37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34-416" id="377" name="Google Shape;3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36-331" id="382" name="Google Shape;38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10-911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38-318" id="387" name="Google Shape;38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40-193" id="392" name="Google Shape;3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41-942" id="397" name="Google Shape;39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43-539" id="402" name="Google Shape;40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45-888" id="407" name="Google Shape;40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52-187" id="412" name="Google Shape;4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4150"/>
            <a:ext cx="12192000" cy="648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4-53-730" id="417" name="Google Shape;41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4150"/>
            <a:ext cx="12192000" cy="648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29-40-221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7307"/>
          <a:stretch/>
        </p:blipFill>
        <p:spPr>
          <a:xfrm>
            <a:off x="601218" y="404446"/>
            <a:ext cx="10793413" cy="611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12-544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2-03-14-500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