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20" Type="http://schemas.openxmlformats.org/officeDocument/2006/relationships/slide" Target="slides/slide1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22" Type="http://schemas.openxmlformats.org/officeDocument/2006/relationships/slide" Target="slides/slide18.xml"/><Relationship Id="rId44" Type="http://schemas.openxmlformats.org/officeDocument/2006/relationships/slide" Target="slides/slide40.xml"/><Relationship Id="rId21" Type="http://schemas.openxmlformats.org/officeDocument/2006/relationships/slide" Target="slides/slide17.xml"/><Relationship Id="rId43" Type="http://schemas.openxmlformats.org/officeDocument/2006/relationships/slide" Target="slides/slide39.xml"/><Relationship Id="rId24" Type="http://schemas.openxmlformats.org/officeDocument/2006/relationships/slide" Target="slides/slide20.xml"/><Relationship Id="rId46" Type="http://schemas.openxmlformats.org/officeDocument/2006/relationships/slide" Target="slides/slide42.xml"/><Relationship Id="rId23" Type="http://schemas.openxmlformats.org/officeDocument/2006/relationships/slide" Target="slides/slide19.xml"/><Relationship Id="rId45" Type="http://schemas.openxmlformats.org/officeDocument/2006/relationships/slide" Target="slides/slide41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47" Type="http://schemas.openxmlformats.org/officeDocument/2006/relationships/slide" Target="slides/slide43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slide" Target="slides/slide31.xml"/><Relationship Id="rId12" Type="http://schemas.openxmlformats.org/officeDocument/2006/relationships/slide" Target="slides/slide8.xml"/><Relationship Id="rId34" Type="http://schemas.openxmlformats.org/officeDocument/2006/relationships/slide" Target="slides/slide30.xml"/><Relationship Id="rId15" Type="http://schemas.openxmlformats.org/officeDocument/2006/relationships/slide" Target="slides/slide11.xml"/><Relationship Id="rId37" Type="http://schemas.openxmlformats.org/officeDocument/2006/relationships/slide" Target="slides/slide33.xml"/><Relationship Id="rId14" Type="http://schemas.openxmlformats.org/officeDocument/2006/relationships/slide" Target="slides/slide10.xml"/><Relationship Id="rId36" Type="http://schemas.openxmlformats.org/officeDocument/2006/relationships/slide" Target="slides/slide32.xml"/><Relationship Id="rId17" Type="http://schemas.openxmlformats.org/officeDocument/2006/relationships/slide" Target="slides/slide13.xml"/><Relationship Id="rId39" Type="http://schemas.openxmlformats.org/officeDocument/2006/relationships/slide" Target="slides/slide35.xml"/><Relationship Id="rId16" Type="http://schemas.openxmlformats.org/officeDocument/2006/relationships/slide" Target="slides/slide12.xml"/><Relationship Id="rId38" Type="http://schemas.openxmlformats.org/officeDocument/2006/relationships/slide" Target="slides/slide34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tr-T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4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4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4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4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4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4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Slaydı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ve Dikey Metin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key Başlık ve Metin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ş" type="blank">
  <p:cSld name="BLANK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ve İçerik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ölüm Üstbilgisi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İki İçerik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arşılaştırma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Yalnızca Başlık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lı İçerik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lı Resim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0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7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7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1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6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4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3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2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8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1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9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3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4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6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5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0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7.jp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9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2.jp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4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jp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40.jp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41.jp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42.jp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3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jpg"/><Relationship Id="rId4" Type="http://schemas.openxmlformats.org/officeDocument/2006/relationships/hyperlink" Target="https://drive.google.com/file/d/1AT7-EVjCelbt-EOaq1tbACJ3sXV6m6Sj/view?usp=sharing" TargetMode="External"/><Relationship Id="rId5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Relationship Id="rId4" Type="http://schemas.openxmlformats.org/officeDocument/2006/relationships/hyperlink" Target="https://drive.google.com/file/d/1KXiOSJrhKZKMB0K6dZOQkVOyzvcMqnuZ/view?usp=sharing" TargetMode="External"/><Relationship Id="rId5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64124" y="-9891"/>
            <a:ext cx="685799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3"/>
          <p:cNvSpPr txBox="1"/>
          <p:nvPr>
            <p:ph type="ctrTitle"/>
          </p:nvPr>
        </p:nvSpPr>
        <p:spPr>
          <a:xfrm>
            <a:off x="3607777" y="1060816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5400"/>
              <a:buFont typeface="Calibri"/>
              <a:buNone/>
            </a:pPr>
            <a:r>
              <a:rPr b="1" lang="tr-TR" sz="5400">
                <a:solidFill>
                  <a:srgbClr val="FF0000"/>
                </a:solidFill>
              </a:rPr>
              <a:t>SOLUNUM SİSTEMİ</a:t>
            </a:r>
            <a:endParaRPr b="1" sz="54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3-31 16-23-09-979" id="138" name="Google Shape;138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54050"/>
            <a:ext cx="12192001" cy="5548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3-31 16-23-10-861" id="143" name="Google Shape;143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54050"/>
            <a:ext cx="12192001" cy="5548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3-31 16-23-11-636" id="148" name="Google Shape;148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54050"/>
            <a:ext cx="12192001" cy="5548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3-31 16-23-12-434" id="153" name="Google Shape;153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54050"/>
            <a:ext cx="12192001" cy="5548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3-31 16-23-13-332" id="158" name="Google Shape;158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54050"/>
            <a:ext cx="12192001" cy="5548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3-31 16-23-14-138" id="163" name="Google Shape;163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54050"/>
            <a:ext cx="12192001" cy="5548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3-31 16-23-16-001" id="168" name="Google Shape;168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54050"/>
            <a:ext cx="12192001" cy="5548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9"/>
          <p:cNvSpPr txBox="1"/>
          <p:nvPr>
            <p:ph type="ctrTitle"/>
          </p:nvPr>
        </p:nvSpPr>
        <p:spPr>
          <a:xfrm>
            <a:off x="1216269" y="1667486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000"/>
              <a:buFont typeface="Calibri"/>
              <a:buNone/>
            </a:pPr>
            <a:r>
              <a:rPr b="1" i="1" lang="tr-TR">
                <a:solidFill>
                  <a:srgbClr val="FF0000"/>
                </a:solidFill>
              </a:rPr>
              <a:t>DEĞERLENDİRME SORULARI</a:t>
            </a:r>
            <a:endParaRPr b="1" i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3-31 16-23-32-505" id="178" name="Google Shape;178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50850"/>
            <a:ext cx="12192000" cy="595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3-31 16-23-35-613" id="183" name="Google Shape;183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50850"/>
            <a:ext cx="12192000" cy="595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3-31 16-22-28-890" id="95" name="Google Shape;95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54050"/>
            <a:ext cx="12192001" cy="5548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3-31 16-23-38-833" id="188" name="Google Shape;188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50850"/>
            <a:ext cx="12192000" cy="595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3-31 16-23-40-299" id="193" name="Google Shape;193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50850"/>
            <a:ext cx="12192000" cy="595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3-31 16-23-41-904" id="198" name="Google Shape;198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50850"/>
            <a:ext cx="12192000" cy="595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3-31 16-23-43-407" id="203" name="Google Shape;203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50850"/>
            <a:ext cx="12192000" cy="595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3-31 16-23-45-099" id="208" name="Google Shape;208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50850"/>
            <a:ext cx="12192000" cy="595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3-31 16-23-46-746" id="213" name="Google Shape;213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50850"/>
            <a:ext cx="12192000" cy="595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3-31 16-23-48-266" id="218" name="Google Shape;218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50850"/>
            <a:ext cx="12192000" cy="595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3-31 16-23-49-674" id="223" name="Google Shape;223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50850"/>
            <a:ext cx="12192000" cy="595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3-31 16-23-51-049" id="228" name="Google Shape;228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50850"/>
            <a:ext cx="12192000" cy="595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3-31 16-23-52-570" id="233" name="Google Shape;233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50850"/>
            <a:ext cx="12192000" cy="595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4-20 20-04-27-314" id="100" name="Google Shape;100;p15"/>
          <p:cNvPicPr preferRelativeResize="0"/>
          <p:nvPr/>
        </p:nvPicPr>
        <p:blipFill rotWithShape="1">
          <a:blip r:embed="rId3">
            <a:alphaModFix/>
          </a:blip>
          <a:srcRect b="1" l="9420" r="15494" t="-128"/>
          <a:stretch/>
        </p:blipFill>
        <p:spPr>
          <a:xfrm>
            <a:off x="1582615" y="-8792"/>
            <a:ext cx="8528538" cy="6866792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5"/>
          <p:cNvSpPr txBox="1"/>
          <p:nvPr/>
        </p:nvSpPr>
        <p:spPr>
          <a:xfrm>
            <a:off x="9763125" y="4648663"/>
            <a:ext cx="3000000" cy="10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tr-TR" sz="1800">
                <a:solidFill>
                  <a:srgbClr val="FF0000"/>
                </a:solidFill>
              </a:rPr>
              <a:t>(Bu bölgede kalp bulunduğunu için sol akciğer daha küçüktür.)</a:t>
            </a:r>
            <a:endParaRPr i="1" sz="18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3-31 16-23-54-491" id="238" name="Google Shape;238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50850"/>
            <a:ext cx="12192000" cy="595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3-31 16-23-56-316" id="243" name="Google Shape;243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50850"/>
            <a:ext cx="12192000" cy="595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3-31 16-24-01-695" id="248" name="Google Shape;248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84163"/>
            <a:ext cx="12192000" cy="628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3-31 16-24-03-211" id="253" name="Google Shape;253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84163"/>
            <a:ext cx="12192000" cy="628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3-31 16-24-04-891" id="258" name="Google Shape;258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84163"/>
            <a:ext cx="12192000" cy="628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3-31 16-24-06-462" id="263" name="Google Shape;263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84163"/>
            <a:ext cx="12192000" cy="628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3-31 16-24-08-318" id="268" name="Google Shape;268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84163"/>
            <a:ext cx="12192000" cy="6289675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48"/>
          <p:cNvSpPr/>
          <p:nvPr/>
        </p:nvSpPr>
        <p:spPr>
          <a:xfrm>
            <a:off x="0" y="615462"/>
            <a:ext cx="175846" cy="378069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3-31 16-24-09-870" id="274" name="Google Shape;274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84163"/>
            <a:ext cx="12192000" cy="6289675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49"/>
          <p:cNvSpPr/>
          <p:nvPr/>
        </p:nvSpPr>
        <p:spPr>
          <a:xfrm>
            <a:off x="0" y="615462"/>
            <a:ext cx="175846" cy="378069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3-31 16-24-11-548" id="280" name="Google Shape;280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84163"/>
            <a:ext cx="12192000" cy="6289675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50"/>
          <p:cNvSpPr/>
          <p:nvPr/>
        </p:nvSpPr>
        <p:spPr>
          <a:xfrm>
            <a:off x="0" y="615462"/>
            <a:ext cx="175846" cy="378069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3-31 16-24-13-275" id="286" name="Google Shape;286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84163"/>
            <a:ext cx="12192000" cy="6289675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51"/>
          <p:cNvSpPr/>
          <p:nvPr/>
        </p:nvSpPr>
        <p:spPr>
          <a:xfrm>
            <a:off x="0" y="615462"/>
            <a:ext cx="175846" cy="378069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3-31 16-22-32-062" id="106" name="Google Shape;106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54050"/>
            <a:ext cx="12192001" cy="5548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3-31 16-24-20-387" id="292" name="Google Shape;292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25425"/>
            <a:ext cx="12192000" cy="6405563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52"/>
          <p:cNvSpPr/>
          <p:nvPr/>
        </p:nvSpPr>
        <p:spPr>
          <a:xfrm>
            <a:off x="0" y="615462"/>
            <a:ext cx="175846" cy="378069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3-31 16-24-21-900" id="298" name="Google Shape;298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25425"/>
            <a:ext cx="12192000" cy="6405563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53"/>
          <p:cNvSpPr/>
          <p:nvPr/>
        </p:nvSpPr>
        <p:spPr>
          <a:xfrm>
            <a:off x="0" y="615462"/>
            <a:ext cx="175846" cy="378069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3-31 16-24-23-778" id="304" name="Google Shape;304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25425"/>
            <a:ext cx="12192000" cy="6405563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54"/>
          <p:cNvSpPr/>
          <p:nvPr/>
        </p:nvSpPr>
        <p:spPr>
          <a:xfrm>
            <a:off x="0" y="615462"/>
            <a:ext cx="175846" cy="378069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3-31 16-24-25-241" id="310" name="Google Shape;310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25425"/>
            <a:ext cx="12192000" cy="6405563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55"/>
          <p:cNvSpPr/>
          <p:nvPr/>
        </p:nvSpPr>
        <p:spPr>
          <a:xfrm>
            <a:off x="0" y="615462"/>
            <a:ext cx="175846" cy="378069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3-31 16-22-33-920" id="111" name="Google Shape;111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54050"/>
            <a:ext cx="12192001" cy="5548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7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158450" y="131975"/>
            <a:ext cx="674324" cy="674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4-20 20-06-08-693" id="117" name="Google Shape;117;p18"/>
          <p:cNvPicPr preferRelativeResize="0"/>
          <p:nvPr/>
        </p:nvPicPr>
        <p:blipFill rotWithShape="1">
          <a:blip r:embed="rId3">
            <a:alphaModFix/>
          </a:blip>
          <a:srcRect b="0" l="18991" r="20624" t="385"/>
          <a:stretch/>
        </p:blipFill>
        <p:spPr>
          <a:xfrm>
            <a:off x="2813538" y="26376"/>
            <a:ext cx="6392008" cy="68316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3-31 16-22-46-285" id="122" name="Google Shape;122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54050"/>
            <a:ext cx="12192001" cy="5548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9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197000" y="208400"/>
            <a:ext cx="730500" cy="73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3-31 16-23-07-118" id="128" name="Google Shape;128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54050"/>
            <a:ext cx="12192001" cy="5548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3-31 16-23-08-285" id="133" name="Google Shape;133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54050"/>
            <a:ext cx="12192001" cy="5548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eması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eması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